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7" r:id="rId3"/>
    <p:sldId id="272" r:id="rId4"/>
    <p:sldId id="271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File:Volta_A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n.wikipedia.org/wiki/File:Ampere_Andre_1825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2 – Electric Circuits and Devices</a:t>
            </a:r>
          </a:p>
          <a:p>
            <a:endParaRPr lang="en-US" dirty="0"/>
          </a:p>
          <a:p>
            <a:r>
              <a:rPr lang="en-US" dirty="0"/>
              <a:t>Section 1 – Circuits, Voltage, and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AE8-7A56-46D0-B4EA-BB18682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0F-B702-4D2D-8A7B-B6FAC649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Conductors in a circuit provide an easy path through which electrons can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Copper is the most commonly used conductor material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Copper wire might be bare or covered with some kind of insulating material</a:t>
            </a:r>
          </a:p>
        </p:txBody>
      </p:sp>
      <p:pic>
        <p:nvPicPr>
          <p:cNvPr id="3074" name="Picture 2" descr="Image result for copper wire insulation">
            <a:extLst>
              <a:ext uri="{FF2B5EF4-FFF2-40B4-BE49-F238E27FC236}">
                <a16:creationId xmlns:a16="http://schemas.microsoft.com/office/drawing/2014/main" id="{E1B8815E-2209-413F-ACF9-ECACFDA6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977C-C12B-45FC-A686-3D19AA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843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77AE8-7A56-46D0-B4EA-BB18682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Load</a:t>
            </a:r>
          </a:p>
        </p:txBody>
      </p:sp>
      <p:pic>
        <p:nvPicPr>
          <p:cNvPr id="4098" name="Picture 2" descr="Image result for light bulb circuit">
            <a:extLst>
              <a:ext uri="{FF2B5EF4-FFF2-40B4-BE49-F238E27FC236}">
                <a16:creationId xmlns:a16="http://schemas.microsoft.com/office/drawing/2014/main" id="{8962F3B2-B560-48E7-8B15-4D0B091FD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4235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0F-B702-4D2D-8A7B-B6FAC649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Part of a circuit that changes the energy moving electrons into some other useful form of energy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Common load is that of a light bulb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Loads can be connected in series or parallel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977C-C12B-45FC-A686-3D19AA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693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6934-EBD5-4935-AEE0-97C1D3FA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483-BCF6-45A6-9FD3-ACCDBB8D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Provides only one path, or one loop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result for series circuit">
            <a:extLst>
              <a:ext uri="{FF2B5EF4-FFF2-40B4-BE49-F238E27FC236}">
                <a16:creationId xmlns:a16="http://schemas.microsoft.com/office/drawing/2014/main" id="{99653EFD-62D4-4433-9F20-D68604AC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540644"/>
            <a:ext cx="6798082" cy="37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9E4EE-F6BE-4E1A-8F3E-31C9E3D1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363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1A687-9B59-4BCF-9B67-5698FDAF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3D84-EFB0-41CA-A52A-8BA85F3F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There may be two or more different paths, or loops through which electrons flow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Image result for parallel circuit">
            <a:extLst>
              <a:ext uri="{FF2B5EF4-FFF2-40B4-BE49-F238E27FC236}">
                <a16:creationId xmlns:a16="http://schemas.microsoft.com/office/drawing/2014/main" id="{C31FBA32-0A89-4D60-9B12-B05C4728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632364"/>
            <a:ext cx="6798082" cy="3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B4F8-68FD-4856-B9AC-58E4D41C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5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36CE-9095-434B-A6FA-C66706F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Control Device</a:t>
            </a:r>
          </a:p>
        </p:txBody>
      </p:sp>
      <p:pic>
        <p:nvPicPr>
          <p:cNvPr id="7170" name="Picture 2" descr="Image result for electrical wall switch">
            <a:extLst>
              <a:ext uri="{FF2B5EF4-FFF2-40B4-BE49-F238E27FC236}">
                <a16:creationId xmlns:a16="http://schemas.microsoft.com/office/drawing/2014/main" id="{FB841CB5-4C06-4CE0-94E2-6D05343F9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r="282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B463-FC17-43BA-828A-F5D5D8EA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Your typical control device is a wall on-off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opens and closes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as a conductor when on to keep electrons flowing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circuit is said to be CLOSED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off, the circuit path is interrupted and electrons can no longer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circuit is said to be OPEN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CF92A-B024-45B1-AEEF-5F68DD9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0433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9BA0-A334-4FF3-93BB-2FB31113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18A0-6FF4-4F35-B4BC-DF63ED99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The charge (electron) </a:t>
            </a:r>
            <a:r>
              <a:rPr lang="ja-JP" altLang="en-US" sz="3200" dirty="0"/>
              <a:t>“</a:t>
            </a:r>
            <a:r>
              <a:rPr lang="en-US" altLang="ja-JP" sz="3200" dirty="0"/>
              <a:t>pusher.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ja-JP" sz="3200" dirty="0"/>
              <a:t>Voltage </a:t>
            </a:r>
            <a:r>
              <a:rPr lang="en-US" altLang="ja-JP" sz="3200" i="1" dirty="0"/>
              <a:t>causes</a:t>
            </a:r>
            <a:r>
              <a:rPr lang="en-US" altLang="ja-JP" sz="3200" dirty="0"/>
              <a:t> current to flow/move.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Voltage sources: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Battery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Generator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Outlets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Symbol for voltage</a:t>
            </a:r>
            <a:r>
              <a:rPr lang="en-US" altLang="en-US" sz="3200" dirty="0"/>
              <a:t> = V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Unit</a:t>
            </a:r>
            <a:r>
              <a:rPr lang="en-US" altLang="en-US" sz="3200" dirty="0"/>
              <a:t> </a:t>
            </a:r>
            <a:r>
              <a:rPr lang="en-US" altLang="en-US" sz="3200" b="1" dirty="0"/>
              <a:t>for voltage</a:t>
            </a:r>
            <a:r>
              <a:rPr lang="en-US" altLang="en-US" sz="3200" dirty="0"/>
              <a:t> = Volts (V)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AEA85-D5F0-433C-9B06-1E141F20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5698A-CF6A-4E1F-9A6E-4F8C56B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Alessandro Volta (1745 – 1827) </a:t>
            </a:r>
          </a:p>
        </p:txBody>
      </p:sp>
      <p:pic>
        <p:nvPicPr>
          <p:cNvPr id="5" name="Picture 5" descr="225px-Volta_A">
            <a:hlinkClick r:id="rId2" tooltip="Alessandro Giuseppe Antonio Anastasio Volta"/>
            <a:extLst>
              <a:ext uri="{FF2B5EF4-FFF2-40B4-BE49-F238E27FC236}">
                <a16:creationId xmlns:a16="http://schemas.microsoft.com/office/drawing/2014/main" id="{D5938F58-731F-4B5F-8D9D-C415C610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652199"/>
            <a:ext cx="5451627" cy="523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5366-FACD-4C0A-BB11-5B7FD856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Italian physicist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known especially for the invention of the electrochemical cell, aka the battery in 1800.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A3E9A-B1BB-4F0A-B008-EC668C8D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8978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0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B48F2-217D-424A-BE06-96F74150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Voltage At Home</a:t>
            </a:r>
            <a:endParaRPr lang="en-US" dirty="0"/>
          </a:p>
        </p:txBody>
      </p:sp>
      <p:pic>
        <p:nvPicPr>
          <p:cNvPr id="1026" name="Picture 2" descr="Image result for circuit breaker house power line">
            <a:extLst>
              <a:ext uri="{FF2B5EF4-FFF2-40B4-BE49-F238E27FC236}">
                <a16:creationId xmlns:a16="http://schemas.microsoft.com/office/drawing/2014/main" id="{2A303CF1-AE0A-4BF1-B1AB-98BBC7A2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5" y="645106"/>
            <a:ext cx="453930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72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96C9-767A-46F0-968E-FAC5D634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Power utilities use large generators to provide the 120V that is delivered to your home outlets.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When you plug in something to the outlet  (lamp, blow dryer, TV, etc) the voltage is applied </a:t>
            </a:r>
            <a:r>
              <a:rPr lang="en-US" altLang="en-US" i="1"/>
              <a:t>across the circuit</a:t>
            </a:r>
            <a:r>
              <a:rPr lang="en-US" altLang="en-US"/>
              <a:t>, allowing the charge to flow (electric current).</a:t>
            </a:r>
          </a:p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F4EF-3BD5-4867-AD28-9DCE7C2F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9428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9533-5150-444C-A9DD-B859649C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E289-EA8D-42E9-A069-D70845CF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u="sng" dirty="0"/>
              <a:t>Current:</a:t>
            </a:r>
            <a:r>
              <a:rPr lang="en-US" altLang="en-US" dirty="0"/>
              <a:t>  flow of charge (electrons) within a conductor or how fast charge is moving.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Charge will only flow if there is a voltage source (potential difference).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Symbol for Current</a:t>
            </a:r>
            <a:r>
              <a:rPr lang="en-US" altLang="en-US" dirty="0"/>
              <a:t> =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Unit for Current</a:t>
            </a:r>
            <a:r>
              <a:rPr lang="en-US" altLang="en-US" dirty="0"/>
              <a:t> = Amps (A)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CEAA-F066-495E-965B-64A0038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41198-F155-4137-A937-893810F8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André Ampère </a:t>
            </a:r>
            <a:br>
              <a:rPr lang="en-US" dirty="0"/>
            </a:br>
            <a:r>
              <a:rPr lang="en-US" dirty="0"/>
              <a:t>(1775 – 1836)</a:t>
            </a:r>
          </a:p>
        </p:txBody>
      </p:sp>
      <p:pic>
        <p:nvPicPr>
          <p:cNvPr id="5" name="Picture 4" descr="225px-Ampere_Andre_1825">
            <a:hlinkClick r:id="rId2" tooltip="André-Marie Ampère (1775-1836)"/>
            <a:extLst>
              <a:ext uri="{FF2B5EF4-FFF2-40B4-BE49-F238E27FC236}">
                <a16:creationId xmlns:a16="http://schemas.microsoft.com/office/drawing/2014/main" id="{70EC16BC-5DD3-46D2-AF1D-7DCA36726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700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0496-12B8-4BB9-8F13-CB7B353C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French physicist and mathematician.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One of the main discoverers of electromagnetism.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SI unit of measurement of electric current, the ampere, is named after him.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E14EE-44BB-4F09-BF98-4EDD9431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13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Circuits and Devices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Circuits, Voltage, and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693E7-D893-42DA-9EF2-E9878428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Resistance</a:t>
            </a:r>
          </a:p>
        </p:txBody>
      </p:sp>
      <p:pic>
        <p:nvPicPr>
          <p:cNvPr id="5" name="Picture 4" descr="MP900382847[1]">
            <a:extLst>
              <a:ext uri="{FF2B5EF4-FFF2-40B4-BE49-F238E27FC236}">
                <a16:creationId xmlns:a16="http://schemas.microsoft.com/office/drawing/2014/main" id="{08498169-0B0C-4832-A115-29A895DB8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8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2D6A-223E-4058-816B-0BE5BAA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u="sng" dirty="0"/>
              <a:t>Resistance:</a:t>
            </a:r>
            <a:r>
              <a:rPr lang="en-US" altLang="en-US" dirty="0"/>
              <a:t> opposes the push from the voltage source. Resistance affects the speed of the current.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Symbol for Resistance </a:t>
            </a:r>
            <a:r>
              <a:rPr lang="en-US" altLang="en-US" dirty="0"/>
              <a:t>=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Unit for Resistance </a:t>
            </a:r>
            <a:r>
              <a:rPr lang="en-US" altLang="en-US" dirty="0"/>
              <a:t>= Ohms (</a:t>
            </a:r>
            <a:r>
              <a:rPr lang="el-GR" altLang="en-US" dirty="0">
                <a:cs typeface="Arial" panose="020B0604020202020204" pitchFamily="34" charset="0"/>
              </a:rPr>
              <a:t>Ώ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  <a:r>
              <a:rPr lang="en-US" altLang="en-US" dirty="0"/>
              <a:t> </a:t>
            </a:r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23B3D-BCB5-4D05-84D9-6E00B80C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4943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Ability to sketch a basic circuit and identify its four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Explain differences between series, parallel, and series-parallel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Define voltage and current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Difference between direct current (DC) and alternating current (AC)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Explain sine waves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Alternating current</a:t>
            </a:r>
          </a:p>
          <a:p>
            <a:r>
              <a:rPr lang="en-US" dirty="0"/>
              <a:t>Ampere</a:t>
            </a:r>
          </a:p>
          <a:p>
            <a:r>
              <a:rPr lang="en-US" dirty="0"/>
              <a:t>Conductor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Cycle</a:t>
            </a:r>
          </a:p>
          <a:p>
            <a:r>
              <a:rPr lang="en-US" dirty="0"/>
              <a:t>Direct Current</a:t>
            </a:r>
          </a:p>
          <a:p>
            <a:r>
              <a:rPr lang="en-US" dirty="0"/>
              <a:t>Electric Circuit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Parallel circuit</a:t>
            </a:r>
          </a:p>
          <a:p>
            <a:r>
              <a:rPr lang="en-US" dirty="0"/>
              <a:t>Series circuit</a:t>
            </a:r>
          </a:p>
          <a:p>
            <a:r>
              <a:rPr lang="en-US" dirty="0"/>
              <a:t>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2743-03E1-4D57-90B7-B85AF072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basic electric circuit">
            <a:extLst>
              <a:ext uri="{FF2B5EF4-FFF2-40B4-BE49-F238E27FC236}">
                <a16:creationId xmlns:a16="http://schemas.microsoft.com/office/drawing/2014/main" id="{5DCD0330-E353-4368-AA46-9C22C9B7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3" y="96286"/>
            <a:ext cx="10164534" cy="61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Produces the force that causes electrons to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like a water pump pushing water through a pipe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FORCE </a:t>
            </a:r>
            <a:r>
              <a:rPr lang="en-US" dirty="0"/>
              <a:t>is called voltage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Electrons are negatively charged so they are attracted by positive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Electrons flow from negatively charged object to the positive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FLOW</a:t>
            </a:r>
            <a:r>
              <a:rPr lang="en-US" dirty="0"/>
              <a:t> of electrons is called current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low of electrons">
            <a:extLst>
              <a:ext uri="{FF2B5EF4-FFF2-40B4-BE49-F238E27FC236}">
                <a16:creationId xmlns:a16="http://schemas.microsoft.com/office/drawing/2014/main" id="{0E75D7C2-852D-4059-A483-8B3E2605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8" y="643467"/>
            <a:ext cx="641298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44F35-0EB4-4EF7-8EB5-7EA2B0B6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586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633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Wingdings</vt:lpstr>
      <vt:lpstr>Retrospect</vt:lpstr>
      <vt:lpstr>Electronics &amp; Electricity</vt:lpstr>
      <vt:lpstr>Electric Circuits and Devices </vt:lpstr>
      <vt:lpstr>Google classroom code</vt:lpstr>
      <vt:lpstr>The big idea</vt:lpstr>
      <vt:lpstr>Terms</vt:lpstr>
      <vt:lpstr>Parts of a circuit</vt:lpstr>
      <vt:lpstr>PowerPoint Presentation</vt:lpstr>
      <vt:lpstr>Energy Source</vt:lpstr>
      <vt:lpstr>PowerPoint Presentation</vt:lpstr>
      <vt:lpstr>Conductors</vt:lpstr>
      <vt:lpstr>Load</vt:lpstr>
      <vt:lpstr>In series</vt:lpstr>
      <vt:lpstr>In parallel </vt:lpstr>
      <vt:lpstr>Control Device</vt:lpstr>
      <vt:lpstr>Voltage</vt:lpstr>
      <vt:lpstr>Alessandro Volta (1745 – 1827) </vt:lpstr>
      <vt:lpstr>Voltage At Home</vt:lpstr>
      <vt:lpstr>Current</vt:lpstr>
      <vt:lpstr>André Ampère  (1775 – 1836)</vt:lpstr>
      <vt:lpstr>Resistance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7</cp:revision>
  <dcterms:created xsi:type="dcterms:W3CDTF">2018-09-25T12:32:29Z</dcterms:created>
  <dcterms:modified xsi:type="dcterms:W3CDTF">2018-09-25T23:18:39Z</dcterms:modified>
</cp:coreProperties>
</file>