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8"/>
  </p:notesMasterIdLst>
  <p:handoutMasterIdLst>
    <p:handoutMasterId r:id="rId29"/>
  </p:handoutMasterIdLst>
  <p:sldIdLst>
    <p:sldId id="268" r:id="rId2"/>
    <p:sldId id="272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1" r:id="rId19"/>
    <p:sldId id="293" r:id="rId20"/>
    <p:sldId id="295" r:id="rId21"/>
    <p:sldId id="294" r:id="rId22"/>
    <p:sldId id="296" r:id="rId23"/>
    <p:sldId id="297" r:id="rId24"/>
    <p:sldId id="298" r:id="rId25"/>
    <p:sldId id="300" r:id="rId26"/>
    <p:sldId id="2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86A4D-8AA9-40B2-B945-B0DD059791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AFD3319-7FF3-44BF-9843-EE10E0E6A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Drawing #5</a:t>
          </a:r>
          <a:endParaRPr lang="en-US"/>
        </a:p>
      </dgm:t>
    </dgm:pt>
    <dgm:pt modelId="{716438A7-F031-46CC-BEE6-D9A4C0AF4DF9}" type="parTrans" cxnId="{2465885E-333C-419B-83D7-320F08B36382}">
      <dgm:prSet/>
      <dgm:spPr/>
      <dgm:t>
        <a:bodyPr/>
        <a:lstStyle/>
        <a:p>
          <a:endParaRPr lang="en-US"/>
        </a:p>
      </dgm:t>
    </dgm:pt>
    <dgm:pt modelId="{48EA5ECE-017A-4922-9157-EBB4A3E0CFFB}" type="sibTrans" cxnId="{2465885E-333C-419B-83D7-320F08B36382}">
      <dgm:prSet/>
      <dgm:spPr/>
      <dgm:t>
        <a:bodyPr/>
        <a:lstStyle/>
        <a:p>
          <a:endParaRPr lang="en-US"/>
        </a:p>
      </dgm:t>
    </dgm:pt>
    <dgm:pt modelId="{7E2BCB3B-EBD8-4D21-81B9-F7E6090C2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Was due yesterday, Tuesday, 10/9</a:t>
          </a:r>
        </a:p>
      </dgm:t>
    </dgm:pt>
    <dgm:pt modelId="{83D8123C-1549-4CF6-9CDD-5AA855FFA0ED}" type="parTrans" cxnId="{EC5799DF-140F-4ED3-81F6-B29988A579C8}">
      <dgm:prSet/>
      <dgm:spPr/>
      <dgm:t>
        <a:bodyPr/>
        <a:lstStyle/>
        <a:p>
          <a:endParaRPr lang="en-US"/>
        </a:p>
      </dgm:t>
    </dgm:pt>
    <dgm:pt modelId="{2EB44D9C-1C2E-4A56-958A-938B5F5F8CAE}" type="sibTrans" cxnId="{EC5799DF-140F-4ED3-81F6-B29988A579C8}">
      <dgm:prSet/>
      <dgm:spPr/>
      <dgm:t>
        <a:bodyPr/>
        <a:lstStyle/>
        <a:p>
          <a:endParaRPr lang="en-US"/>
        </a:p>
      </dgm:t>
    </dgm:pt>
    <dgm:pt modelId="{CB0ECAA9-110C-4981-917E-07995E2F1C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missed day -10 points</a:t>
          </a:r>
        </a:p>
      </dgm:t>
    </dgm:pt>
    <dgm:pt modelId="{3E82EAD0-F43B-4FAF-8F4F-5B145A7FC601}" type="parTrans" cxnId="{5CBEDFF9-0818-4954-9E26-BF380D7E902C}">
      <dgm:prSet/>
      <dgm:spPr/>
      <dgm:t>
        <a:bodyPr/>
        <a:lstStyle/>
        <a:p>
          <a:endParaRPr lang="en-US"/>
        </a:p>
      </dgm:t>
    </dgm:pt>
    <dgm:pt modelId="{258A98B8-C7EA-4D95-A27B-DE5EFF7746AF}" type="sibTrans" cxnId="{5CBEDFF9-0818-4954-9E26-BF380D7E902C}">
      <dgm:prSet/>
      <dgm:spPr/>
      <dgm:t>
        <a:bodyPr/>
        <a:lstStyle/>
        <a:p>
          <a:endParaRPr lang="en-US"/>
        </a:p>
      </dgm:t>
    </dgm:pt>
    <dgm:pt modelId="{D8404086-47CF-4BA2-A62B-096D8556C5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Drawing #6 Handout 4-1</a:t>
          </a:r>
          <a:endParaRPr lang="en-US"/>
        </a:p>
      </dgm:t>
    </dgm:pt>
    <dgm:pt modelId="{C6B37330-A6D4-4A44-B541-BDEC32FBE959}" type="parTrans" cxnId="{4BD4C3CE-5FA5-4DBC-9975-DF88A18891AB}">
      <dgm:prSet/>
      <dgm:spPr/>
      <dgm:t>
        <a:bodyPr/>
        <a:lstStyle/>
        <a:p>
          <a:endParaRPr lang="en-US"/>
        </a:p>
      </dgm:t>
    </dgm:pt>
    <dgm:pt modelId="{5F9E0280-FC20-44DB-B5E1-B5DE726EEAFA}" type="sibTrans" cxnId="{4BD4C3CE-5FA5-4DBC-9975-DF88A18891AB}">
      <dgm:prSet/>
      <dgm:spPr/>
      <dgm:t>
        <a:bodyPr/>
        <a:lstStyle/>
        <a:p>
          <a:endParaRPr lang="en-US"/>
        </a:p>
      </dgm:t>
    </dgm:pt>
    <dgm:pt modelId="{96C040BC-39D5-48B5-BCCF-03D1773A0F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tomorrow, Thursday, 10/11</a:t>
          </a:r>
        </a:p>
      </dgm:t>
    </dgm:pt>
    <dgm:pt modelId="{5765F0F7-58B3-4CDC-97AB-EED10DBF9AEF}" type="parTrans" cxnId="{B416ECD5-2C70-41C7-A142-FA0A5C568442}">
      <dgm:prSet/>
      <dgm:spPr/>
      <dgm:t>
        <a:bodyPr/>
        <a:lstStyle/>
        <a:p>
          <a:endParaRPr lang="en-US"/>
        </a:p>
      </dgm:t>
    </dgm:pt>
    <dgm:pt modelId="{19D483A1-D796-4945-A73B-C9B81F1B4592}" type="sibTrans" cxnId="{B416ECD5-2C70-41C7-A142-FA0A5C568442}">
      <dgm:prSet/>
      <dgm:spPr/>
      <dgm:t>
        <a:bodyPr/>
        <a:lstStyle/>
        <a:p>
          <a:endParaRPr lang="en-US"/>
        </a:p>
      </dgm:t>
    </dgm:pt>
    <dgm:pt modelId="{3811ABC6-0EBE-4514-9B2A-F7DF918670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Drawing #7 Handout 4-2</a:t>
          </a:r>
          <a:endParaRPr lang="en-US"/>
        </a:p>
      </dgm:t>
    </dgm:pt>
    <dgm:pt modelId="{78CDE0C2-8A27-49DA-869B-1A7FEFA1FA27}" type="parTrans" cxnId="{0674414E-ACCE-4A68-B079-EA338D7DF4B3}">
      <dgm:prSet/>
      <dgm:spPr/>
      <dgm:t>
        <a:bodyPr/>
        <a:lstStyle/>
        <a:p>
          <a:endParaRPr lang="en-US"/>
        </a:p>
      </dgm:t>
    </dgm:pt>
    <dgm:pt modelId="{2DE5209A-1AA8-47FD-91FD-8BFFE18FF10A}" type="sibTrans" cxnId="{0674414E-ACCE-4A68-B079-EA338D7DF4B3}">
      <dgm:prSet/>
      <dgm:spPr/>
      <dgm:t>
        <a:bodyPr/>
        <a:lstStyle/>
        <a:p>
          <a:endParaRPr lang="en-US"/>
        </a:p>
      </dgm:t>
    </dgm:pt>
    <dgm:pt modelId="{2C20D319-F5F5-4A16-8973-19D4B45034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Friday, 10/12</a:t>
          </a:r>
        </a:p>
      </dgm:t>
    </dgm:pt>
    <dgm:pt modelId="{667DDDBE-9316-457D-B5EA-C2E2FCFA4DEF}" type="parTrans" cxnId="{2A536332-A4D2-42C6-B74D-5B794649E9A5}">
      <dgm:prSet/>
      <dgm:spPr/>
      <dgm:t>
        <a:bodyPr/>
        <a:lstStyle/>
        <a:p>
          <a:endParaRPr lang="en-US"/>
        </a:p>
      </dgm:t>
    </dgm:pt>
    <dgm:pt modelId="{51ADB56D-824E-4DCF-8974-878D358396C6}" type="sibTrans" cxnId="{2A536332-A4D2-42C6-B74D-5B794649E9A5}">
      <dgm:prSet/>
      <dgm:spPr/>
      <dgm:t>
        <a:bodyPr/>
        <a:lstStyle/>
        <a:p>
          <a:endParaRPr lang="en-US"/>
        </a:p>
      </dgm:t>
    </dgm:pt>
    <dgm:pt modelId="{62DB206D-E298-44AB-9A7D-E270ED1060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Unit 3 Lettering Quiz</a:t>
          </a:r>
          <a:endParaRPr lang="en-US" dirty="0"/>
        </a:p>
      </dgm:t>
    </dgm:pt>
    <dgm:pt modelId="{165B1E4C-9F4F-4E4E-86AD-A0B4A600E458}" type="parTrans" cxnId="{A4DCD365-A1C0-4F5B-BC23-967CF17AC5A8}">
      <dgm:prSet/>
      <dgm:spPr/>
      <dgm:t>
        <a:bodyPr/>
        <a:lstStyle/>
        <a:p>
          <a:endParaRPr lang="en-US"/>
        </a:p>
      </dgm:t>
    </dgm:pt>
    <dgm:pt modelId="{9AA4862B-3484-4627-9BFE-C5776D53E4CC}" type="sibTrans" cxnId="{A4DCD365-A1C0-4F5B-BC23-967CF17AC5A8}">
      <dgm:prSet/>
      <dgm:spPr/>
      <dgm:t>
        <a:bodyPr/>
        <a:lstStyle/>
        <a:p>
          <a:endParaRPr lang="en-US"/>
        </a:p>
      </dgm:t>
    </dgm:pt>
    <dgm:pt modelId="{CE651174-97B3-4AD0-881F-5F90947CD3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Sunday</a:t>
          </a:r>
        </a:p>
      </dgm:t>
    </dgm:pt>
    <dgm:pt modelId="{A44A253A-AB1E-4048-AA1A-ADA00F44AB63}" type="parTrans" cxnId="{13C5D3C1-EFFD-4359-93E4-2F6A9E8C815F}">
      <dgm:prSet/>
      <dgm:spPr/>
      <dgm:t>
        <a:bodyPr/>
        <a:lstStyle/>
        <a:p>
          <a:endParaRPr lang="en-US"/>
        </a:p>
      </dgm:t>
    </dgm:pt>
    <dgm:pt modelId="{0B448668-5D1D-413E-A841-45597EF9ECEC}" type="sibTrans" cxnId="{13C5D3C1-EFFD-4359-93E4-2F6A9E8C815F}">
      <dgm:prSet/>
      <dgm:spPr/>
      <dgm:t>
        <a:bodyPr/>
        <a:lstStyle/>
        <a:p>
          <a:endParaRPr lang="en-US"/>
        </a:p>
      </dgm:t>
    </dgm:pt>
    <dgm:pt modelId="{267DE6DF-05B0-475B-A031-688BD2CE5A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to be completed via Google Classroom</a:t>
          </a:r>
        </a:p>
      </dgm:t>
    </dgm:pt>
    <dgm:pt modelId="{B60D317F-EF41-415F-A703-8607D68B8E86}" type="parTrans" cxnId="{C11D2A03-05D2-42C4-985E-E0AB83B35E50}">
      <dgm:prSet/>
      <dgm:spPr/>
      <dgm:t>
        <a:bodyPr/>
        <a:lstStyle/>
        <a:p>
          <a:endParaRPr lang="en-US"/>
        </a:p>
      </dgm:t>
    </dgm:pt>
    <dgm:pt modelId="{818CA3E8-34F0-493A-907C-BE2A59381F18}" type="sibTrans" cxnId="{C11D2A03-05D2-42C4-985E-E0AB83B35E50}">
      <dgm:prSet/>
      <dgm:spPr/>
      <dgm:t>
        <a:bodyPr/>
        <a:lstStyle/>
        <a:p>
          <a:endParaRPr lang="en-US"/>
        </a:p>
      </dgm:t>
    </dgm:pt>
    <dgm:pt modelId="{FDAB30FF-1498-491E-A23B-E5B478D84F4F}" type="pres">
      <dgm:prSet presAssocID="{58A86A4D-8AA9-40B2-B945-B0DD059791AD}" presName="root" presStyleCnt="0">
        <dgm:presLayoutVars>
          <dgm:dir/>
          <dgm:resizeHandles val="exact"/>
        </dgm:presLayoutVars>
      </dgm:prSet>
      <dgm:spPr/>
    </dgm:pt>
    <dgm:pt modelId="{B5699179-9423-4340-BFFE-1E853739892C}" type="pres">
      <dgm:prSet presAssocID="{4AFD3319-7FF3-44BF-9843-EE10E0E6A6AC}" presName="compNode" presStyleCnt="0"/>
      <dgm:spPr/>
    </dgm:pt>
    <dgm:pt modelId="{26E782E4-90FA-47EB-AFEA-FB3662B03E64}" type="pres">
      <dgm:prSet presAssocID="{4AFD3319-7FF3-44BF-9843-EE10E0E6A6AC}" presName="bgRect" presStyleLbl="bgShp" presStyleIdx="0" presStyleCnt="4"/>
      <dgm:spPr/>
    </dgm:pt>
    <dgm:pt modelId="{15474855-99AF-4AC8-8FD8-2CBE29170E77}" type="pres">
      <dgm:prSet presAssocID="{4AFD3319-7FF3-44BF-9843-EE10E0E6A6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A1E14FC-D260-42A9-805E-039453AE8239}" type="pres">
      <dgm:prSet presAssocID="{4AFD3319-7FF3-44BF-9843-EE10E0E6A6AC}" presName="spaceRect" presStyleCnt="0"/>
      <dgm:spPr/>
    </dgm:pt>
    <dgm:pt modelId="{B8AEA655-3B25-4D45-B9F0-7AA805775ED8}" type="pres">
      <dgm:prSet presAssocID="{4AFD3319-7FF3-44BF-9843-EE10E0E6A6AC}" presName="parTx" presStyleLbl="revTx" presStyleIdx="0" presStyleCnt="8">
        <dgm:presLayoutVars>
          <dgm:chMax val="0"/>
          <dgm:chPref val="0"/>
        </dgm:presLayoutVars>
      </dgm:prSet>
      <dgm:spPr/>
    </dgm:pt>
    <dgm:pt modelId="{CA28843F-806E-4710-A671-F49DA3D8B09E}" type="pres">
      <dgm:prSet presAssocID="{4AFD3319-7FF3-44BF-9843-EE10E0E6A6AC}" presName="desTx" presStyleLbl="revTx" presStyleIdx="1" presStyleCnt="8">
        <dgm:presLayoutVars/>
      </dgm:prSet>
      <dgm:spPr/>
    </dgm:pt>
    <dgm:pt modelId="{D27DAB47-A38B-441E-8E52-13BD19D5E1C1}" type="pres">
      <dgm:prSet presAssocID="{48EA5ECE-017A-4922-9157-EBB4A3E0CFFB}" presName="sibTrans" presStyleCnt="0"/>
      <dgm:spPr/>
    </dgm:pt>
    <dgm:pt modelId="{78BA5942-C5D3-42C4-8F33-D3AC8C92C4F8}" type="pres">
      <dgm:prSet presAssocID="{D8404086-47CF-4BA2-A62B-096D8556C598}" presName="compNode" presStyleCnt="0"/>
      <dgm:spPr/>
    </dgm:pt>
    <dgm:pt modelId="{0F58F092-1E09-4C5D-A66A-3109B2FAA427}" type="pres">
      <dgm:prSet presAssocID="{D8404086-47CF-4BA2-A62B-096D8556C598}" presName="bgRect" presStyleLbl="bgShp" presStyleIdx="1" presStyleCnt="4"/>
      <dgm:spPr/>
    </dgm:pt>
    <dgm:pt modelId="{39772D22-6B17-4842-AC56-59C388F88DC3}" type="pres">
      <dgm:prSet presAssocID="{D8404086-47CF-4BA2-A62B-096D8556C598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55BB4E46-716E-498E-8072-55573B20E34E}" type="pres">
      <dgm:prSet presAssocID="{D8404086-47CF-4BA2-A62B-096D8556C598}" presName="spaceRect" presStyleCnt="0"/>
      <dgm:spPr/>
    </dgm:pt>
    <dgm:pt modelId="{C9CE7F85-E815-4FA6-BD4E-12F903C4536A}" type="pres">
      <dgm:prSet presAssocID="{D8404086-47CF-4BA2-A62B-096D8556C598}" presName="parTx" presStyleLbl="revTx" presStyleIdx="2" presStyleCnt="8">
        <dgm:presLayoutVars>
          <dgm:chMax val="0"/>
          <dgm:chPref val="0"/>
        </dgm:presLayoutVars>
      </dgm:prSet>
      <dgm:spPr/>
    </dgm:pt>
    <dgm:pt modelId="{516460C4-9364-4A75-B8C0-AA805BAB68D3}" type="pres">
      <dgm:prSet presAssocID="{D8404086-47CF-4BA2-A62B-096D8556C598}" presName="desTx" presStyleLbl="revTx" presStyleIdx="3" presStyleCnt="8">
        <dgm:presLayoutVars/>
      </dgm:prSet>
      <dgm:spPr/>
    </dgm:pt>
    <dgm:pt modelId="{4F1B8822-7B8C-4531-8093-7F9D7B0520A7}" type="pres">
      <dgm:prSet presAssocID="{5F9E0280-FC20-44DB-B5E1-B5DE726EEAFA}" presName="sibTrans" presStyleCnt="0"/>
      <dgm:spPr/>
    </dgm:pt>
    <dgm:pt modelId="{89408B1E-A387-4C19-90E7-E2A34C5A7A48}" type="pres">
      <dgm:prSet presAssocID="{3811ABC6-0EBE-4514-9B2A-F7DF91867000}" presName="compNode" presStyleCnt="0"/>
      <dgm:spPr/>
    </dgm:pt>
    <dgm:pt modelId="{43A3F9FE-72B0-46A2-A1BF-E221478CAF4B}" type="pres">
      <dgm:prSet presAssocID="{3811ABC6-0EBE-4514-9B2A-F7DF91867000}" presName="bgRect" presStyleLbl="bgShp" presStyleIdx="2" presStyleCnt="4"/>
      <dgm:spPr/>
    </dgm:pt>
    <dgm:pt modelId="{3B47F748-8DF6-4BB3-8A7F-B350645395FD}" type="pres">
      <dgm:prSet presAssocID="{3811ABC6-0EBE-4514-9B2A-F7DF91867000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48B2C583-EEE6-44D1-927A-9D9C33DB4852}" type="pres">
      <dgm:prSet presAssocID="{3811ABC6-0EBE-4514-9B2A-F7DF91867000}" presName="spaceRect" presStyleCnt="0"/>
      <dgm:spPr/>
    </dgm:pt>
    <dgm:pt modelId="{E3817977-644B-4289-B560-38BEA11FA6AD}" type="pres">
      <dgm:prSet presAssocID="{3811ABC6-0EBE-4514-9B2A-F7DF91867000}" presName="parTx" presStyleLbl="revTx" presStyleIdx="4" presStyleCnt="8">
        <dgm:presLayoutVars>
          <dgm:chMax val="0"/>
          <dgm:chPref val="0"/>
        </dgm:presLayoutVars>
      </dgm:prSet>
      <dgm:spPr/>
    </dgm:pt>
    <dgm:pt modelId="{D78A1AEE-8BB3-4A5A-BA0C-1FA817866D90}" type="pres">
      <dgm:prSet presAssocID="{3811ABC6-0EBE-4514-9B2A-F7DF91867000}" presName="desTx" presStyleLbl="revTx" presStyleIdx="5" presStyleCnt="8">
        <dgm:presLayoutVars/>
      </dgm:prSet>
      <dgm:spPr/>
    </dgm:pt>
    <dgm:pt modelId="{D77F9603-56B9-4BC3-91BE-22F21D54213C}" type="pres">
      <dgm:prSet presAssocID="{2DE5209A-1AA8-47FD-91FD-8BFFE18FF10A}" presName="sibTrans" presStyleCnt="0"/>
      <dgm:spPr/>
    </dgm:pt>
    <dgm:pt modelId="{FAAE8F08-8A0D-4688-932E-C249928477A9}" type="pres">
      <dgm:prSet presAssocID="{62DB206D-E298-44AB-9A7D-E270ED106012}" presName="compNode" presStyleCnt="0"/>
      <dgm:spPr/>
    </dgm:pt>
    <dgm:pt modelId="{AB9923E7-1788-4201-B201-5FDDFA2795D8}" type="pres">
      <dgm:prSet presAssocID="{62DB206D-E298-44AB-9A7D-E270ED106012}" presName="bgRect" presStyleLbl="bgShp" presStyleIdx="3" presStyleCnt="4"/>
      <dgm:spPr/>
    </dgm:pt>
    <dgm:pt modelId="{AE5E7BFA-865D-4F42-ACD7-93B8EB68C78A}" type="pres">
      <dgm:prSet presAssocID="{62DB206D-E298-44AB-9A7D-E270ED1060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6604CB-70EC-4DC5-940A-758464BA0874}" type="pres">
      <dgm:prSet presAssocID="{62DB206D-E298-44AB-9A7D-E270ED106012}" presName="spaceRect" presStyleCnt="0"/>
      <dgm:spPr/>
    </dgm:pt>
    <dgm:pt modelId="{1D0260FD-C43D-4091-8ABB-384147B7C643}" type="pres">
      <dgm:prSet presAssocID="{62DB206D-E298-44AB-9A7D-E270ED106012}" presName="parTx" presStyleLbl="revTx" presStyleIdx="6" presStyleCnt="8">
        <dgm:presLayoutVars>
          <dgm:chMax val="0"/>
          <dgm:chPref val="0"/>
        </dgm:presLayoutVars>
      </dgm:prSet>
      <dgm:spPr/>
    </dgm:pt>
    <dgm:pt modelId="{FE0B20FF-3554-4AD0-AC3F-00F60D971DE5}" type="pres">
      <dgm:prSet presAssocID="{62DB206D-E298-44AB-9A7D-E270ED106012}" presName="desTx" presStyleLbl="revTx" presStyleIdx="7" presStyleCnt="8">
        <dgm:presLayoutVars/>
      </dgm:prSet>
      <dgm:spPr/>
    </dgm:pt>
  </dgm:ptLst>
  <dgm:cxnLst>
    <dgm:cxn modelId="{19516D00-D959-4939-8B44-FB6363B7530A}" type="presOf" srcId="{58A86A4D-8AA9-40B2-B945-B0DD059791AD}" destId="{FDAB30FF-1498-491E-A23B-E5B478D84F4F}" srcOrd="0" destOrd="0" presId="urn:microsoft.com/office/officeart/2018/2/layout/IconVerticalSolidList"/>
    <dgm:cxn modelId="{C11D2A03-05D2-42C4-985E-E0AB83B35E50}" srcId="{62DB206D-E298-44AB-9A7D-E270ED106012}" destId="{267DE6DF-05B0-475B-A031-688BD2CE5AE6}" srcOrd="1" destOrd="0" parTransId="{B60D317F-EF41-415F-A703-8607D68B8E86}" sibTransId="{818CA3E8-34F0-493A-907C-BE2A59381F18}"/>
    <dgm:cxn modelId="{CF582624-60A8-47DE-B322-6C2B87E4A489}" type="presOf" srcId="{267DE6DF-05B0-475B-A031-688BD2CE5AE6}" destId="{FE0B20FF-3554-4AD0-AC3F-00F60D971DE5}" srcOrd="0" destOrd="1" presId="urn:microsoft.com/office/officeart/2018/2/layout/IconVerticalSolidList"/>
    <dgm:cxn modelId="{2A536332-A4D2-42C6-B74D-5B794649E9A5}" srcId="{3811ABC6-0EBE-4514-9B2A-F7DF91867000}" destId="{2C20D319-F5F5-4A16-8973-19D4B4503445}" srcOrd="0" destOrd="0" parTransId="{667DDDBE-9316-457D-B5EA-C2E2FCFA4DEF}" sibTransId="{51ADB56D-824E-4DCF-8974-878D358396C6}"/>
    <dgm:cxn modelId="{E3C5B43C-5B89-4932-9F09-FBB26B0CD860}" type="presOf" srcId="{CE651174-97B3-4AD0-881F-5F90947CD3CE}" destId="{FE0B20FF-3554-4AD0-AC3F-00F60D971DE5}" srcOrd="0" destOrd="0" presId="urn:microsoft.com/office/officeart/2018/2/layout/IconVerticalSolidList"/>
    <dgm:cxn modelId="{2465885E-333C-419B-83D7-320F08B36382}" srcId="{58A86A4D-8AA9-40B2-B945-B0DD059791AD}" destId="{4AFD3319-7FF3-44BF-9843-EE10E0E6A6AC}" srcOrd="0" destOrd="0" parTransId="{716438A7-F031-46CC-BEE6-D9A4C0AF4DF9}" sibTransId="{48EA5ECE-017A-4922-9157-EBB4A3E0CFFB}"/>
    <dgm:cxn modelId="{A4DCD365-A1C0-4F5B-BC23-967CF17AC5A8}" srcId="{58A86A4D-8AA9-40B2-B945-B0DD059791AD}" destId="{62DB206D-E298-44AB-9A7D-E270ED106012}" srcOrd="3" destOrd="0" parTransId="{165B1E4C-9F4F-4E4E-86AD-A0B4A600E458}" sibTransId="{9AA4862B-3484-4627-9BFE-C5776D53E4CC}"/>
    <dgm:cxn modelId="{7958986C-A945-4159-90E0-C8E1C6E3913F}" type="presOf" srcId="{62DB206D-E298-44AB-9A7D-E270ED106012}" destId="{1D0260FD-C43D-4091-8ABB-384147B7C643}" srcOrd="0" destOrd="0" presId="urn:microsoft.com/office/officeart/2018/2/layout/IconVerticalSolidList"/>
    <dgm:cxn modelId="{0674414E-ACCE-4A68-B079-EA338D7DF4B3}" srcId="{58A86A4D-8AA9-40B2-B945-B0DD059791AD}" destId="{3811ABC6-0EBE-4514-9B2A-F7DF91867000}" srcOrd="2" destOrd="0" parTransId="{78CDE0C2-8A27-49DA-869B-1A7FEFA1FA27}" sibTransId="{2DE5209A-1AA8-47FD-91FD-8BFFE18FF10A}"/>
    <dgm:cxn modelId="{7C28F852-CF5A-43C2-8CF8-5EFE2A1FEB2B}" type="presOf" srcId="{96C040BC-39D5-48B5-BCCF-03D1773A0F1F}" destId="{516460C4-9364-4A75-B8C0-AA805BAB68D3}" srcOrd="0" destOrd="0" presId="urn:microsoft.com/office/officeart/2018/2/layout/IconVerticalSolidList"/>
    <dgm:cxn modelId="{80D908A7-93E4-4196-BD34-AC337F4D4F0B}" type="presOf" srcId="{CB0ECAA9-110C-4981-917E-07995E2F1CD5}" destId="{CA28843F-806E-4710-A671-F49DA3D8B09E}" srcOrd="0" destOrd="1" presId="urn:microsoft.com/office/officeart/2018/2/layout/IconVerticalSolidList"/>
    <dgm:cxn modelId="{13C5D3C1-EFFD-4359-93E4-2F6A9E8C815F}" srcId="{62DB206D-E298-44AB-9A7D-E270ED106012}" destId="{CE651174-97B3-4AD0-881F-5F90947CD3CE}" srcOrd="0" destOrd="0" parTransId="{A44A253A-AB1E-4048-AA1A-ADA00F44AB63}" sibTransId="{0B448668-5D1D-413E-A841-45597EF9ECEC}"/>
    <dgm:cxn modelId="{D6BF62CB-DE8D-4816-8F8B-F1D9BB3E9C0D}" type="presOf" srcId="{3811ABC6-0EBE-4514-9B2A-F7DF91867000}" destId="{E3817977-644B-4289-B560-38BEA11FA6AD}" srcOrd="0" destOrd="0" presId="urn:microsoft.com/office/officeart/2018/2/layout/IconVerticalSolidList"/>
    <dgm:cxn modelId="{4BD4C3CE-5FA5-4DBC-9975-DF88A18891AB}" srcId="{58A86A4D-8AA9-40B2-B945-B0DD059791AD}" destId="{D8404086-47CF-4BA2-A62B-096D8556C598}" srcOrd="1" destOrd="0" parTransId="{C6B37330-A6D4-4A44-B541-BDEC32FBE959}" sibTransId="{5F9E0280-FC20-44DB-B5E1-B5DE726EEAFA}"/>
    <dgm:cxn modelId="{B416ECD5-2C70-41C7-A142-FA0A5C568442}" srcId="{D8404086-47CF-4BA2-A62B-096D8556C598}" destId="{96C040BC-39D5-48B5-BCCF-03D1773A0F1F}" srcOrd="0" destOrd="0" parTransId="{5765F0F7-58B3-4CDC-97AB-EED10DBF9AEF}" sibTransId="{19D483A1-D796-4945-A73B-C9B81F1B4592}"/>
    <dgm:cxn modelId="{2CD3A8D9-C5C6-4999-8D29-A425A9CC49D6}" type="presOf" srcId="{D8404086-47CF-4BA2-A62B-096D8556C598}" destId="{C9CE7F85-E815-4FA6-BD4E-12F903C4536A}" srcOrd="0" destOrd="0" presId="urn:microsoft.com/office/officeart/2018/2/layout/IconVerticalSolidList"/>
    <dgm:cxn modelId="{EADC5BDA-6E56-42CA-B9C2-29B5DE37EAA7}" type="presOf" srcId="{2C20D319-F5F5-4A16-8973-19D4B4503445}" destId="{D78A1AEE-8BB3-4A5A-BA0C-1FA817866D90}" srcOrd="0" destOrd="0" presId="urn:microsoft.com/office/officeart/2018/2/layout/IconVerticalSolidList"/>
    <dgm:cxn modelId="{46FE87DC-7B28-4143-8937-5770ABB8AA36}" type="presOf" srcId="{7E2BCB3B-EBD8-4D21-81B9-F7E6090C21DF}" destId="{CA28843F-806E-4710-A671-F49DA3D8B09E}" srcOrd="0" destOrd="0" presId="urn:microsoft.com/office/officeart/2018/2/layout/IconVerticalSolidList"/>
    <dgm:cxn modelId="{EC5799DF-140F-4ED3-81F6-B29988A579C8}" srcId="{4AFD3319-7FF3-44BF-9843-EE10E0E6A6AC}" destId="{7E2BCB3B-EBD8-4D21-81B9-F7E6090C21DF}" srcOrd="0" destOrd="0" parTransId="{83D8123C-1549-4CF6-9CDD-5AA855FFA0ED}" sibTransId="{2EB44D9C-1C2E-4A56-958A-938B5F5F8CAE}"/>
    <dgm:cxn modelId="{5CBEDFF9-0818-4954-9E26-BF380D7E902C}" srcId="{4AFD3319-7FF3-44BF-9843-EE10E0E6A6AC}" destId="{CB0ECAA9-110C-4981-917E-07995E2F1CD5}" srcOrd="1" destOrd="0" parTransId="{3E82EAD0-F43B-4FAF-8F4F-5B145A7FC601}" sibTransId="{258A98B8-C7EA-4D95-A27B-DE5EFF7746AF}"/>
    <dgm:cxn modelId="{B1B9B1FF-B483-41BE-A6EC-FF29826465E1}" type="presOf" srcId="{4AFD3319-7FF3-44BF-9843-EE10E0E6A6AC}" destId="{B8AEA655-3B25-4D45-B9F0-7AA805775ED8}" srcOrd="0" destOrd="0" presId="urn:microsoft.com/office/officeart/2018/2/layout/IconVerticalSolidList"/>
    <dgm:cxn modelId="{D84A2BA6-E542-44EB-A612-8BCC725F922C}" type="presParOf" srcId="{FDAB30FF-1498-491E-A23B-E5B478D84F4F}" destId="{B5699179-9423-4340-BFFE-1E853739892C}" srcOrd="0" destOrd="0" presId="urn:microsoft.com/office/officeart/2018/2/layout/IconVerticalSolidList"/>
    <dgm:cxn modelId="{183E5E8C-0C34-4CE1-B4F8-E026E0922A1B}" type="presParOf" srcId="{B5699179-9423-4340-BFFE-1E853739892C}" destId="{26E782E4-90FA-47EB-AFEA-FB3662B03E64}" srcOrd="0" destOrd="0" presId="urn:microsoft.com/office/officeart/2018/2/layout/IconVerticalSolidList"/>
    <dgm:cxn modelId="{DE3638C7-FBBB-47D8-B2CF-FAE69EFAB961}" type="presParOf" srcId="{B5699179-9423-4340-BFFE-1E853739892C}" destId="{15474855-99AF-4AC8-8FD8-2CBE29170E77}" srcOrd="1" destOrd="0" presId="urn:microsoft.com/office/officeart/2018/2/layout/IconVerticalSolidList"/>
    <dgm:cxn modelId="{45858BB3-300A-4398-A5DB-2E8E8A240128}" type="presParOf" srcId="{B5699179-9423-4340-BFFE-1E853739892C}" destId="{CA1E14FC-D260-42A9-805E-039453AE8239}" srcOrd="2" destOrd="0" presId="urn:microsoft.com/office/officeart/2018/2/layout/IconVerticalSolidList"/>
    <dgm:cxn modelId="{6A06E522-02C4-4182-97C1-280778F52790}" type="presParOf" srcId="{B5699179-9423-4340-BFFE-1E853739892C}" destId="{B8AEA655-3B25-4D45-B9F0-7AA805775ED8}" srcOrd="3" destOrd="0" presId="urn:microsoft.com/office/officeart/2018/2/layout/IconVerticalSolidList"/>
    <dgm:cxn modelId="{19FB790E-4ED6-4F0C-A225-606E420FE6E2}" type="presParOf" srcId="{B5699179-9423-4340-BFFE-1E853739892C}" destId="{CA28843F-806E-4710-A671-F49DA3D8B09E}" srcOrd="4" destOrd="0" presId="urn:microsoft.com/office/officeart/2018/2/layout/IconVerticalSolidList"/>
    <dgm:cxn modelId="{BC22D6B0-5053-4BF7-9FA4-07C901550653}" type="presParOf" srcId="{FDAB30FF-1498-491E-A23B-E5B478D84F4F}" destId="{D27DAB47-A38B-441E-8E52-13BD19D5E1C1}" srcOrd="1" destOrd="0" presId="urn:microsoft.com/office/officeart/2018/2/layout/IconVerticalSolidList"/>
    <dgm:cxn modelId="{1DFEFF1E-6C05-4912-BF88-1F294CD16CD6}" type="presParOf" srcId="{FDAB30FF-1498-491E-A23B-E5B478D84F4F}" destId="{78BA5942-C5D3-42C4-8F33-D3AC8C92C4F8}" srcOrd="2" destOrd="0" presId="urn:microsoft.com/office/officeart/2018/2/layout/IconVerticalSolidList"/>
    <dgm:cxn modelId="{BA6B614F-44B0-43DE-BF09-1F1CB35DFB93}" type="presParOf" srcId="{78BA5942-C5D3-42C4-8F33-D3AC8C92C4F8}" destId="{0F58F092-1E09-4C5D-A66A-3109B2FAA427}" srcOrd="0" destOrd="0" presId="urn:microsoft.com/office/officeart/2018/2/layout/IconVerticalSolidList"/>
    <dgm:cxn modelId="{6B62FEDB-EFCF-4F6F-80EB-A12C31B7EDD1}" type="presParOf" srcId="{78BA5942-C5D3-42C4-8F33-D3AC8C92C4F8}" destId="{39772D22-6B17-4842-AC56-59C388F88DC3}" srcOrd="1" destOrd="0" presId="urn:microsoft.com/office/officeart/2018/2/layout/IconVerticalSolidList"/>
    <dgm:cxn modelId="{75656BAC-5114-46BD-8C07-E75EAD527D36}" type="presParOf" srcId="{78BA5942-C5D3-42C4-8F33-D3AC8C92C4F8}" destId="{55BB4E46-716E-498E-8072-55573B20E34E}" srcOrd="2" destOrd="0" presId="urn:microsoft.com/office/officeart/2018/2/layout/IconVerticalSolidList"/>
    <dgm:cxn modelId="{E630D2B7-0BCA-4F24-B38D-9D7FE0E40E95}" type="presParOf" srcId="{78BA5942-C5D3-42C4-8F33-D3AC8C92C4F8}" destId="{C9CE7F85-E815-4FA6-BD4E-12F903C4536A}" srcOrd="3" destOrd="0" presId="urn:microsoft.com/office/officeart/2018/2/layout/IconVerticalSolidList"/>
    <dgm:cxn modelId="{536BCFF5-F6B7-415B-A6EB-BE9B63544625}" type="presParOf" srcId="{78BA5942-C5D3-42C4-8F33-D3AC8C92C4F8}" destId="{516460C4-9364-4A75-B8C0-AA805BAB68D3}" srcOrd="4" destOrd="0" presId="urn:microsoft.com/office/officeart/2018/2/layout/IconVerticalSolidList"/>
    <dgm:cxn modelId="{F58F3341-6D92-4286-82A6-C83565688E2F}" type="presParOf" srcId="{FDAB30FF-1498-491E-A23B-E5B478D84F4F}" destId="{4F1B8822-7B8C-4531-8093-7F9D7B0520A7}" srcOrd="3" destOrd="0" presId="urn:microsoft.com/office/officeart/2018/2/layout/IconVerticalSolidList"/>
    <dgm:cxn modelId="{72049FAB-5C16-4B3B-A7EA-95657BA59B27}" type="presParOf" srcId="{FDAB30FF-1498-491E-A23B-E5B478D84F4F}" destId="{89408B1E-A387-4C19-90E7-E2A34C5A7A48}" srcOrd="4" destOrd="0" presId="urn:microsoft.com/office/officeart/2018/2/layout/IconVerticalSolidList"/>
    <dgm:cxn modelId="{11F86AAE-FD8A-4959-AD6F-FE32B08C9677}" type="presParOf" srcId="{89408B1E-A387-4C19-90E7-E2A34C5A7A48}" destId="{43A3F9FE-72B0-46A2-A1BF-E221478CAF4B}" srcOrd="0" destOrd="0" presId="urn:microsoft.com/office/officeart/2018/2/layout/IconVerticalSolidList"/>
    <dgm:cxn modelId="{EDA1EDEC-CF71-4AD7-9775-3C7ED96F8A23}" type="presParOf" srcId="{89408B1E-A387-4C19-90E7-E2A34C5A7A48}" destId="{3B47F748-8DF6-4BB3-8A7F-B350645395FD}" srcOrd="1" destOrd="0" presId="urn:microsoft.com/office/officeart/2018/2/layout/IconVerticalSolidList"/>
    <dgm:cxn modelId="{5C93BDC5-A017-4ECF-B192-7E363B1D6AE0}" type="presParOf" srcId="{89408B1E-A387-4C19-90E7-E2A34C5A7A48}" destId="{48B2C583-EEE6-44D1-927A-9D9C33DB4852}" srcOrd="2" destOrd="0" presId="urn:microsoft.com/office/officeart/2018/2/layout/IconVerticalSolidList"/>
    <dgm:cxn modelId="{4B2884A8-113D-42D5-842C-3F7D29AF572B}" type="presParOf" srcId="{89408B1E-A387-4C19-90E7-E2A34C5A7A48}" destId="{E3817977-644B-4289-B560-38BEA11FA6AD}" srcOrd="3" destOrd="0" presId="urn:microsoft.com/office/officeart/2018/2/layout/IconVerticalSolidList"/>
    <dgm:cxn modelId="{D554FF22-0EE5-41BB-8729-08FB9AEC7E5D}" type="presParOf" srcId="{89408B1E-A387-4C19-90E7-E2A34C5A7A48}" destId="{D78A1AEE-8BB3-4A5A-BA0C-1FA817866D90}" srcOrd="4" destOrd="0" presId="urn:microsoft.com/office/officeart/2018/2/layout/IconVerticalSolidList"/>
    <dgm:cxn modelId="{18AEAFE8-85CA-4167-8F62-E3571153CE7F}" type="presParOf" srcId="{FDAB30FF-1498-491E-A23B-E5B478D84F4F}" destId="{D77F9603-56B9-4BC3-91BE-22F21D54213C}" srcOrd="5" destOrd="0" presId="urn:microsoft.com/office/officeart/2018/2/layout/IconVerticalSolidList"/>
    <dgm:cxn modelId="{264E71EE-96EE-4CEF-B37D-D8BB6BB71444}" type="presParOf" srcId="{FDAB30FF-1498-491E-A23B-E5B478D84F4F}" destId="{FAAE8F08-8A0D-4688-932E-C249928477A9}" srcOrd="6" destOrd="0" presId="urn:microsoft.com/office/officeart/2018/2/layout/IconVerticalSolidList"/>
    <dgm:cxn modelId="{CB127C46-D1B5-4915-9B93-6C9632DD0F08}" type="presParOf" srcId="{FAAE8F08-8A0D-4688-932E-C249928477A9}" destId="{AB9923E7-1788-4201-B201-5FDDFA2795D8}" srcOrd="0" destOrd="0" presId="urn:microsoft.com/office/officeart/2018/2/layout/IconVerticalSolidList"/>
    <dgm:cxn modelId="{A6A8F8A6-F4BD-4936-9ADD-BF7A272BFE20}" type="presParOf" srcId="{FAAE8F08-8A0D-4688-932E-C249928477A9}" destId="{AE5E7BFA-865D-4F42-ACD7-93B8EB68C78A}" srcOrd="1" destOrd="0" presId="urn:microsoft.com/office/officeart/2018/2/layout/IconVerticalSolidList"/>
    <dgm:cxn modelId="{01396D31-F228-4A91-B469-77ACD3C03BD6}" type="presParOf" srcId="{FAAE8F08-8A0D-4688-932E-C249928477A9}" destId="{106604CB-70EC-4DC5-940A-758464BA0874}" srcOrd="2" destOrd="0" presId="urn:microsoft.com/office/officeart/2018/2/layout/IconVerticalSolidList"/>
    <dgm:cxn modelId="{F25EAF17-BAA5-45FB-B6CF-FBC5D0ACA41F}" type="presParOf" srcId="{FAAE8F08-8A0D-4688-932E-C249928477A9}" destId="{1D0260FD-C43D-4091-8ABB-384147B7C643}" srcOrd="3" destOrd="0" presId="urn:microsoft.com/office/officeart/2018/2/layout/IconVerticalSolidList"/>
    <dgm:cxn modelId="{2E78C9BA-FCAC-4EBF-915C-DA6BEB8D3D11}" type="presParOf" srcId="{FAAE8F08-8A0D-4688-932E-C249928477A9}" destId="{FE0B20FF-3554-4AD0-AC3F-00F60D971DE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A86A4D-8AA9-40B2-B945-B0DD059791A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AFD3319-7FF3-44BF-9843-EE10E0E6A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Drawing #5</a:t>
          </a:r>
          <a:endParaRPr lang="en-US"/>
        </a:p>
      </dgm:t>
    </dgm:pt>
    <dgm:pt modelId="{716438A7-F031-46CC-BEE6-D9A4C0AF4DF9}" type="parTrans" cxnId="{2465885E-333C-419B-83D7-320F08B36382}">
      <dgm:prSet/>
      <dgm:spPr/>
      <dgm:t>
        <a:bodyPr/>
        <a:lstStyle/>
        <a:p>
          <a:endParaRPr lang="en-US"/>
        </a:p>
      </dgm:t>
    </dgm:pt>
    <dgm:pt modelId="{48EA5ECE-017A-4922-9157-EBB4A3E0CFFB}" type="sibTrans" cxnId="{2465885E-333C-419B-83D7-320F08B36382}">
      <dgm:prSet/>
      <dgm:spPr/>
      <dgm:t>
        <a:bodyPr/>
        <a:lstStyle/>
        <a:p>
          <a:endParaRPr lang="en-US"/>
        </a:p>
      </dgm:t>
    </dgm:pt>
    <dgm:pt modelId="{7E2BCB3B-EBD8-4D21-81B9-F7E6090C2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Was due yesterday, Tuesday, 10/9</a:t>
          </a:r>
        </a:p>
      </dgm:t>
    </dgm:pt>
    <dgm:pt modelId="{83D8123C-1549-4CF6-9CDD-5AA855FFA0ED}" type="parTrans" cxnId="{EC5799DF-140F-4ED3-81F6-B29988A579C8}">
      <dgm:prSet/>
      <dgm:spPr/>
      <dgm:t>
        <a:bodyPr/>
        <a:lstStyle/>
        <a:p>
          <a:endParaRPr lang="en-US"/>
        </a:p>
      </dgm:t>
    </dgm:pt>
    <dgm:pt modelId="{2EB44D9C-1C2E-4A56-958A-938B5F5F8CAE}" type="sibTrans" cxnId="{EC5799DF-140F-4ED3-81F6-B29988A579C8}">
      <dgm:prSet/>
      <dgm:spPr/>
      <dgm:t>
        <a:bodyPr/>
        <a:lstStyle/>
        <a:p>
          <a:endParaRPr lang="en-US"/>
        </a:p>
      </dgm:t>
    </dgm:pt>
    <dgm:pt modelId="{CB0ECAA9-110C-4981-917E-07995E2F1C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missed day -10 points</a:t>
          </a:r>
        </a:p>
      </dgm:t>
    </dgm:pt>
    <dgm:pt modelId="{3E82EAD0-F43B-4FAF-8F4F-5B145A7FC601}" type="parTrans" cxnId="{5CBEDFF9-0818-4954-9E26-BF380D7E902C}">
      <dgm:prSet/>
      <dgm:spPr/>
      <dgm:t>
        <a:bodyPr/>
        <a:lstStyle/>
        <a:p>
          <a:endParaRPr lang="en-US"/>
        </a:p>
      </dgm:t>
    </dgm:pt>
    <dgm:pt modelId="{258A98B8-C7EA-4D95-A27B-DE5EFF7746AF}" type="sibTrans" cxnId="{5CBEDFF9-0818-4954-9E26-BF380D7E902C}">
      <dgm:prSet/>
      <dgm:spPr/>
      <dgm:t>
        <a:bodyPr/>
        <a:lstStyle/>
        <a:p>
          <a:endParaRPr lang="en-US"/>
        </a:p>
      </dgm:t>
    </dgm:pt>
    <dgm:pt modelId="{D8404086-47CF-4BA2-A62B-096D8556C5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Drawing #6 Handout 4-1</a:t>
          </a:r>
          <a:endParaRPr lang="en-US"/>
        </a:p>
      </dgm:t>
    </dgm:pt>
    <dgm:pt modelId="{C6B37330-A6D4-4A44-B541-BDEC32FBE959}" type="parTrans" cxnId="{4BD4C3CE-5FA5-4DBC-9975-DF88A18891AB}">
      <dgm:prSet/>
      <dgm:spPr/>
      <dgm:t>
        <a:bodyPr/>
        <a:lstStyle/>
        <a:p>
          <a:endParaRPr lang="en-US"/>
        </a:p>
      </dgm:t>
    </dgm:pt>
    <dgm:pt modelId="{5F9E0280-FC20-44DB-B5E1-B5DE726EEAFA}" type="sibTrans" cxnId="{4BD4C3CE-5FA5-4DBC-9975-DF88A18891AB}">
      <dgm:prSet/>
      <dgm:spPr/>
      <dgm:t>
        <a:bodyPr/>
        <a:lstStyle/>
        <a:p>
          <a:endParaRPr lang="en-US"/>
        </a:p>
      </dgm:t>
    </dgm:pt>
    <dgm:pt modelId="{96C040BC-39D5-48B5-BCCF-03D1773A0F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tomorrow, Thursday, 10/11</a:t>
          </a:r>
        </a:p>
      </dgm:t>
    </dgm:pt>
    <dgm:pt modelId="{5765F0F7-58B3-4CDC-97AB-EED10DBF9AEF}" type="parTrans" cxnId="{B416ECD5-2C70-41C7-A142-FA0A5C568442}">
      <dgm:prSet/>
      <dgm:spPr/>
      <dgm:t>
        <a:bodyPr/>
        <a:lstStyle/>
        <a:p>
          <a:endParaRPr lang="en-US"/>
        </a:p>
      </dgm:t>
    </dgm:pt>
    <dgm:pt modelId="{19D483A1-D796-4945-A73B-C9B81F1B4592}" type="sibTrans" cxnId="{B416ECD5-2C70-41C7-A142-FA0A5C568442}">
      <dgm:prSet/>
      <dgm:spPr/>
      <dgm:t>
        <a:bodyPr/>
        <a:lstStyle/>
        <a:p>
          <a:endParaRPr lang="en-US"/>
        </a:p>
      </dgm:t>
    </dgm:pt>
    <dgm:pt modelId="{3811ABC6-0EBE-4514-9B2A-F7DF918670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Drawing #7 Handout 4-2</a:t>
          </a:r>
          <a:endParaRPr lang="en-US"/>
        </a:p>
      </dgm:t>
    </dgm:pt>
    <dgm:pt modelId="{78CDE0C2-8A27-49DA-869B-1A7FEFA1FA27}" type="parTrans" cxnId="{0674414E-ACCE-4A68-B079-EA338D7DF4B3}">
      <dgm:prSet/>
      <dgm:spPr/>
      <dgm:t>
        <a:bodyPr/>
        <a:lstStyle/>
        <a:p>
          <a:endParaRPr lang="en-US"/>
        </a:p>
      </dgm:t>
    </dgm:pt>
    <dgm:pt modelId="{2DE5209A-1AA8-47FD-91FD-8BFFE18FF10A}" type="sibTrans" cxnId="{0674414E-ACCE-4A68-B079-EA338D7DF4B3}">
      <dgm:prSet/>
      <dgm:spPr/>
      <dgm:t>
        <a:bodyPr/>
        <a:lstStyle/>
        <a:p>
          <a:endParaRPr lang="en-US"/>
        </a:p>
      </dgm:t>
    </dgm:pt>
    <dgm:pt modelId="{2C20D319-F5F5-4A16-8973-19D4B45034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Friday, 10/12</a:t>
          </a:r>
        </a:p>
      </dgm:t>
    </dgm:pt>
    <dgm:pt modelId="{667DDDBE-9316-457D-B5EA-C2E2FCFA4DEF}" type="parTrans" cxnId="{2A536332-A4D2-42C6-B74D-5B794649E9A5}">
      <dgm:prSet/>
      <dgm:spPr/>
      <dgm:t>
        <a:bodyPr/>
        <a:lstStyle/>
        <a:p>
          <a:endParaRPr lang="en-US"/>
        </a:p>
      </dgm:t>
    </dgm:pt>
    <dgm:pt modelId="{51ADB56D-824E-4DCF-8974-878D358396C6}" type="sibTrans" cxnId="{2A536332-A4D2-42C6-B74D-5B794649E9A5}">
      <dgm:prSet/>
      <dgm:spPr/>
      <dgm:t>
        <a:bodyPr/>
        <a:lstStyle/>
        <a:p>
          <a:endParaRPr lang="en-US"/>
        </a:p>
      </dgm:t>
    </dgm:pt>
    <dgm:pt modelId="{62DB206D-E298-44AB-9A7D-E270ED1060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Unit 3 Lettering Quiz</a:t>
          </a:r>
          <a:endParaRPr lang="en-US" dirty="0"/>
        </a:p>
      </dgm:t>
    </dgm:pt>
    <dgm:pt modelId="{165B1E4C-9F4F-4E4E-86AD-A0B4A600E458}" type="parTrans" cxnId="{A4DCD365-A1C0-4F5B-BC23-967CF17AC5A8}">
      <dgm:prSet/>
      <dgm:spPr/>
      <dgm:t>
        <a:bodyPr/>
        <a:lstStyle/>
        <a:p>
          <a:endParaRPr lang="en-US"/>
        </a:p>
      </dgm:t>
    </dgm:pt>
    <dgm:pt modelId="{9AA4862B-3484-4627-9BFE-C5776D53E4CC}" type="sibTrans" cxnId="{A4DCD365-A1C0-4F5B-BC23-967CF17AC5A8}">
      <dgm:prSet/>
      <dgm:spPr/>
      <dgm:t>
        <a:bodyPr/>
        <a:lstStyle/>
        <a:p>
          <a:endParaRPr lang="en-US"/>
        </a:p>
      </dgm:t>
    </dgm:pt>
    <dgm:pt modelId="{CE651174-97B3-4AD0-881F-5F90947CD3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Sunday</a:t>
          </a:r>
        </a:p>
      </dgm:t>
    </dgm:pt>
    <dgm:pt modelId="{A44A253A-AB1E-4048-AA1A-ADA00F44AB63}" type="parTrans" cxnId="{13C5D3C1-EFFD-4359-93E4-2F6A9E8C815F}">
      <dgm:prSet/>
      <dgm:spPr/>
      <dgm:t>
        <a:bodyPr/>
        <a:lstStyle/>
        <a:p>
          <a:endParaRPr lang="en-US"/>
        </a:p>
      </dgm:t>
    </dgm:pt>
    <dgm:pt modelId="{0B448668-5D1D-413E-A841-45597EF9ECEC}" type="sibTrans" cxnId="{13C5D3C1-EFFD-4359-93E4-2F6A9E8C815F}">
      <dgm:prSet/>
      <dgm:spPr/>
      <dgm:t>
        <a:bodyPr/>
        <a:lstStyle/>
        <a:p>
          <a:endParaRPr lang="en-US"/>
        </a:p>
      </dgm:t>
    </dgm:pt>
    <dgm:pt modelId="{267DE6DF-05B0-475B-A031-688BD2CE5A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to be completed via Google Classroom</a:t>
          </a:r>
        </a:p>
      </dgm:t>
    </dgm:pt>
    <dgm:pt modelId="{B60D317F-EF41-415F-A703-8607D68B8E86}" type="parTrans" cxnId="{C11D2A03-05D2-42C4-985E-E0AB83B35E50}">
      <dgm:prSet/>
      <dgm:spPr/>
      <dgm:t>
        <a:bodyPr/>
        <a:lstStyle/>
        <a:p>
          <a:endParaRPr lang="en-US"/>
        </a:p>
      </dgm:t>
    </dgm:pt>
    <dgm:pt modelId="{818CA3E8-34F0-493A-907C-BE2A59381F18}" type="sibTrans" cxnId="{C11D2A03-05D2-42C4-985E-E0AB83B35E50}">
      <dgm:prSet/>
      <dgm:spPr/>
      <dgm:t>
        <a:bodyPr/>
        <a:lstStyle/>
        <a:p>
          <a:endParaRPr lang="en-US"/>
        </a:p>
      </dgm:t>
    </dgm:pt>
    <dgm:pt modelId="{FDAB30FF-1498-491E-A23B-E5B478D84F4F}" type="pres">
      <dgm:prSet presAssocID="{58A86A4D-8AA9-40B2-B945-B0DD059791AD}" presName="root" presStyleCnt="0">
        <dgm:presLayoutVars>
          <dgm:dir/>
          <dgm:resizeHandles val="exact"/>
        </dgm:presLayoutVars>
      </dgm:prSet>
      <dgm:spPr/>
    </dgm:pt>
    <dgm:pt modelId="{B5699179-9423-4340-BFFE-1E853739892C}" type="pres">
      <dgm:prSet presAssocID="{4AFD3319-7FF3-44BF-9843-EE10E0E6A6AC}" presName="compNode" presStyleCnt="0"/>
      <dgm:spPr/>
    </dgm:pt>
    <dgm:pt modelId="{26E782E4-90FA-47EB-AFEA-FB3662B03E64}" type="pres">
      <dgm:prSet presAssocID="{4AFD3319-7FF3-44BF-9843-EE10E0E6A6AC}" presName="bgRect" presStyleLbl="bgShp" presStyleIdx="0" presStyleCnt="4"/>
      <dgm:spPr/>
    </dgm:pt>
    <dgm:pt modelId="{15474855-99AF-4AC8-8FD8-2CBE29170E77}" type="pres">
      <dgm:prSet presAssocID="{4AFD3319-7FF3-44BF-9843-EE10E0E6A6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A1E14FC-D260-42A9-805E-039453AE8239}" type="pres">
      <dgm:prSet presAssocID="{4AFD3319-7FF3-44BF-9843-EE10E0E6A6AC}" presName="spaceRect" presStyleCnt="0"/>
      <dgm:spPr/>
    </dgm:pt>
    <dgm:pt modelId="{B8AEA655-3B25-4D45-B9F0-7AA805775ED8}" type="pres">
      <dgm:prSet presAssocID="{4AFD3319-7FF3-44BF-9843-EE10E0E6A6AC}" presName="parTx" presStyleLbl="revTx" presStyleIdx="0" presStyleCnt="8">
        <dgm:presLayoutVars>
          <dgm:chMax val="0"/>
          <dgm:chPref val="0"/>
        </dgm:presLayoutVars>
      </dgm:prSet>
      <dgm:spPr/>
    </dgm:pt>
    <dgm:pt modelId="{CA28843F-806E-4710-A671-F49DA3D8B09E}" type="pres">
      <dgm:prSet presAssocID="{4AFD3319-7FF3-44BF-9843-EE10E0E6A6AC}" presName="desTx" presStyleLbl="revTx" presStyleIdx="1" presStyleCnt="8">
        <dgm:presLayoutVars/>
      </dgm:prSet>
      <dgm:spPr/>
    </dgm:pt>
    <dgm:pt modelId="{D27DAB47-A38B-441E-8E52-13BD19D5E1C1}" type="pres">
      <dgm:prSet presAssocID="{48EA5ECE-017A-4922-9157-EBB4A3E0CFFB}" presName="sibTrans" presStyleCnt="0"/>
      <dgm:spPr/>
    </dgm:pt>
    <dgm:pt modelId="{78BA5942-C5D3-42C4-8F33-D3AC8C92C4F8}" type="pres">
      <dgm:prSet presAssocID="{D8404086-47CF-4BA2-A62B-096D8556C598}" presName="compNode" presStyleCnt="0"/>
      <dgm:spPr/>
    </dgm:pt>
    <dgm:pt modelId="{0F58F092-1E09-4C5D-A66A-3109B2FAA427}" type="pres">
      <dgm:prSet presAssocID="{D8404086-47CF-4BA2-A62B-096D8556C598}" presName="bgRect" presStyleLbl="bgShp" presStyleIdx="1" presStyleCnt="4"/>
      <dgm:spPr/>
    </dgm:pt>
    <dgm:pt modelId="{39772D22-6B17-4842-AC56-59C388F88DC3}" type="pres">
      <dgm:prSet presAssocID="{D8404086-47CF-4BA2-A62B-096D8556C598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55BB4E46-716E-498E-8072-55573B20E34E}" type="pres">
      <dgm:prSet presAssocID="{D8404086-47CF-4BA2-A62B-096D8556C598}" presName="spaceRect" presStyleCnt="0"/>
      <dgm:spPr/>
    </dgm:pt>
    <dgm:pt modelId="{C9CE7F85-E815-4FA6-BD4E-12F903C4536A}" type="pres">
      <dgm:prSet presAssocID="{D8404086-47CF-4BA2-A62B-096D8556C598}" presName="parTx" presStyleLbl="revTx" presStyleIdx="2" presStyleCnt="8">
        <dgm:presLayoutVars>
          <dgm:chMax val="0"/>
          <dgm:chPref val="0"/>
        </dgm:presLayoutVars>
      </dgm:prSet>
      <dgm:spPr/>
    </dgm:pt>
    <dgm:pt modelId="{516460C4-9364-4A75-B8C0-AA805BAB68D3}" type="pres">
      <dgm:prSet presAssocID="{D8404086-47CF-4BA2-A62B-096D8556C598}" presName="desTx" presStyleLbl="revTx" presStyleIdx="3" presStyleCnt="8">
        <dgm:presLayoutVars/>
      </dgm:prSet>
      <dgm:spPr/>
    </dgm:pt>
    <dgm:pt modelId="{4F1B8822-7B8C-4531-8093-7F9D7B0520A7}" type="pres">
      <dgm:prSet presAssocID="{5F9E0280-FC20-44DB-B5E1-B5DE726EEAFA}" presName="sibTrans" presStyleCnt="0"/>
      <dgm:spPr/>
    </dgm:pt>
    <dgm:pt modelId="{89408B1E-A387-4C19-90E7-E2A34C5A7A48}" type="pres">
      <dgm:prSet presAssocID="{3811ABC6-0EBE-4514-9B2A-F7DF91867000}" presName="compNode" presStyleCnt="0"/>
      <dgm:spPr/>
    </dgm:pt>
    <dgm:pt modelId="{43A3F9FE-72B0-46A2-A1BF-E221478CAF4B}" type="pres">
      <dgm:prSet presAssocID="{3811ABC6-0EBE-4514-9B2A-F7DF91867000}" presName="bgRect" presStyleLbl="bgShp" presStyleIdx="2" presStyleCnt="4"/>
      <dgm:spPr/>
    </dgm:pt>
    <dgm:pt modelId="{3B47F748-8DF6-4BB3-8A7F-B350645395FD}" type="pres">
      <dgm:prSet presAssocID="{3811ABC6-0EBE-4514-9B2A-F7DF91867000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48B2C583-EEE6-44D1-927A-9D9C33DB4852}" type="pres">
      <dgm:prSet presAssocID="{3811ABC6-0EBE-4514-9B2A-F7DF91867000}" presName="spaceRect" presStyleCnt="0"/>
      <dgm:spPr/>
    </dgm:pt>
    <dgm:pt modelId="{E3817977-644B-4289-B560-38BEA11FA6AD}" type="pres">
      <dgm:prSet presAssocID="{3811ABC6-0EBE-4514-9B2A-F7DF91867000}" presName="parTx" presStyleLbl="revTx" presStyleIdx="4" presStyleCnt="8">
        <dgm:presLayoutVars>
          <dgm:chMax val="0"/>
          <dgm:chPref val="0"/>
        </dgm:presLayoutVars>
      </dgm:prSet>
      <dgm:spPr/>
    </dgm:pt>
    <dgm:pt modelId="{D78A1AEE-8BB3-4A5A-BA0C-1FA817866D90}" type="pres">
      <dgm:prSet presAssocID="{3811ABC6-0EBE-4514-9B2A-F7DF91867000}" presName="desTx" presStyleLbl="revTx" presStyleIdx="5" presStyleCnt="8">
        <dgm:presLayoutVars/>
      </dgm:prSet>
      <dgm:spPr/>
    </dgm:pt>
    <dgm:pt modelId="{D77F9603-56B9-4BC3-91BE-22F21D54213C}" type="pres">
      <dgm:prSet presAssocID="{2DE5209A-1AA8-47FD-91FD-8BFFE18FF10A}" presName="sibTrans" presStyleCnt="0"/>
      <dgm:spPr/>
    </dgm:pt>
    <dgm:pt modelId="{FAAE8F08-8A0D-4688-932E-C249928477A9}" type="pres">
      <dgm:prSet presAssocID="{62DB206D-E298-44AB-9A7D-E270ED106012}" presName="compNode" presStyleCnt="0"/>
      <dgm:spPr/>
    </dgm:pt>
    <dgm:pt modelId="{AB9923E7-1788-4201-B201-5FDDFA2795D8}" type="pres">
      <dgm:prSet presAssocID="{62DB206D-E298-44AB-9A7D-E270ED106012}" presName="bgRect" presStyleLbl="bgShp" presStyleIdx="3" presStyleCnt="4"/>
      <dgm:spPr/>
    </dgm:pt>
    <dgm:pt modelId="{AE5E7BFA-865D-4F42-ACD7-93B8EB68C78A}" type="pres">
      <dgm:prSet presAssocID="{62DB206D-E298-44AB-9A7D-E270ED106012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6604CB-70EC-4DC5-940A-758464BA0874}" type="pres">
      <dgm:prSet presAssocID="{62DB206D-E298-44AB-9A7D-E270ED106012}" presName="spaceRect" presStyleCnt="0"/>
      <dgm:spPr/>
    </dgm:pt>
    <dgm:pt modelId="{1D0260FD-C43D-4091-8ABB-384147B7C643}" type="pres">
      <dgm:prSet presAssocID="{62DB206D-E298-44AB-9A7D-E270ED106012}" presName="parTx" presStyleLbl="revTx" presStyleIdx="6" presStyleCnt="8">
        <dgm:presLayoutVars>
          <dgm:chMax val="0"/>
          <dgm:chPref val="0"/>
        </dgm:presLayoutVars>
      </dgm:prSet>
      <dgm:spPr/>
    </dgm:pt>
    <dgm:pt modelId="{FE0B20FF-3554-4AD0-AC3F-00F60D971DE5}" type="pres">
      <dgm:prSet presAssocID="{62DB206D-E298-44AB-9A7D-E270ED106012}" presName="desTx" presStyleLbl="revTx" presStyleIdx="7" presStyleCnt="8">
        <dgm:presLayoutVars/>
      </dgm:prSet>
      <dgm:spPr/>
    </dgm:pt>
  </dgm:ptLst>
  <dgm:cxnLst>
    <dgm:cxn modelId="{19516D00-D959-4939-8B44-FB6363B7530A}" type="presOf" srcId="{58A86A4D-8AA9-40B2-B945-B0DD059791AD}" destId="{FDAB30FF-1498-491E-A23B-E5B478D84F4F}" srcOrd="0" destOrd="0" presId="urn:microsoft.com/office/officeart/2018/2/layout/IconVerticalSolidList"/>
    <dgm:cxn modelId="{C11D2A03-05D2-42C4-985E-E0AB83B35E50}" srcId="{62DB206D-E298-44AB-9A7D-E270ED106012}" destId="{267DE6DF-05B0-475B-A031-688BD2CE5AE6}" srcOrd="1" destOrd="0" parTransId="{B60D317F-EF41-415F-A703-8607D68B8E86}" sibTransId="{818CA3E8-34F0-493A-907C-BE2A59381F18}"/>
    <dgm:cxn modelId="{CF582624-60A8-47DE-B322-6C2B87E4A489}" type="presOf" srcId="{267DE6DF-05B0-475B-A031-688BD2CE5AE6}" destId="{FE0B20FF-3554-4AD0-AC3F-00F60D971DE5}" srcOrd="0" destOrd="1" presId="urn:microsoft.com/office/officeart/2018/2/layout/IconVerticalSolidList"/>
    <dgm:cxn modelId="{2A536332-A4D2-42C6-B74D-5B794649E9A5}" srcId="{3811ABC6-0EBE-4514-9B2A-F7DF91867000}" destId="{2C20D319-F5F5-4A16-8973-19D4B4503445}" srcOrd="0" destOrd="0" parTransId="{667DDDBE-9316-457D-B5EA-C2E2FCFA4DEF}" sibTransId="{51ADB56D-824E-4DCF-8974-878D358396C6}"/>
    <dgm:cxn modelId="{E3C5B43C-5B89-4932-9F09-FBB26B0CD860}" type="presOf" srcId="{CE651174-97B3-4AD0-881F-5F90947CD3CE}" destId="{FE0B20FF-3554-4AD0-AC3F-00F60D971DE5}" srcOrd="0" destOrd="0" presId="urn:microsoft.com/office/officeart/2018/2/layout/IconVerticalSolidList"/>
    <dgm:cxn modelId="{2465885E-333C-419B-83D7-320F08B36382}" srcId="{58A86A4D-8AA9-40B2-B945-B0DD059791AD}" destId="{4AFD3319-7FF3-44BF-9843-EE10E0E6A6AC}" srcOrd="0" destOrd="0" parTransId="{716438A7-F031-46CC-BEE6-D9A4C0AF4DF9}" sibTransId="{48EA5ECE-017A-4922-9157-EBB4A3E0CFFB}"/>
    <dgm:cxn modelId="{A4DCD365-A1C0-4F5B-BC23-967CF17AC5A8}" srcId="{58A86A4D-8AA9-40B2-B945-B0DD059791AD}" destId="{62DB206D-E298-44AB-9A7D-E270ED106012}" srcOrd="3" destOrd="0" parTransId="{165B1E4C-9F4F-4E4E-86AD-A0B4A600E458}" sibTransId="{9AA4862B-3484-4627-9BFE-C5776D53E4CC}"/>
    <dgm:cxn modelId="{7958986C-A945-4159-90E0-C8E1C6E3913F}" type="presOf" srcId="{62DB206D-E298-44AB-9A7D-E270ED106012}" destId="{1D0260FD-C43D-4091-8ABB-384147B7C643}" srcOrd="0" destOrd="0" presId="urn:microsoft.com/office/officeart/2018/2/layout/IconVerticalSolidList"/>
    <dgm:cxn modelId="{0674414E-ACCE-4A68-B079-EA338D7DF4B3}" srcId="{58A86A4D-8AA9-40B2-B945-B0DD059791AD}" destId="{3811ABC6-0EBE-4514-9B2A-F7DF91867000}" srcOrd="2" destOrd="0" parTransId="{78CDE0C2-8A27-49DA-869B-1A7FEFA1FA27}" sibTransId="{2DE5209A-1AA8-47FD-91FD-8BFFE18FF10A}"/>
    <dgm:cxn modelId="{7C28F852-CF5A-43C2-8CF8-5EFE2A1FEB2B}" type="presOf" srcId="{96C040BC-39D5-48B5-BCCF-03D1773A0F1F}" destId="{516460C4-9364-4A75-B8C0-AA805BAB68D3}" srcOrd="0" destOrd="0" presId="urn:microsoft.com/office/officeart/2018/2/layout/IconVerticalSolidList"/>
    <dgm:cxn modelId="{80D908A7-93E4-4196-BD34-AC337F4D4F0B}" type="presOf" srcId="{CB0ECAA9-110C-4981-917E-07995E2F1CD5}" destId="{CA28843F-806E-4710-A671-F49DA3D8B09E}" srcOrd="0" destOrd="1" presId="urn:microsoft.com/office/officeart/2018/2/layout/IconVerticalSolidList"/>
    <dgm:cxn modelId="{13C5D3C1-EFFD-4359-93E4-2F6A9E8C815F}" srcId="{62DB206D-E298-44AB-9A7D-E270ED106012}" destId="{CE651174-97B3-4AD0-881F-5F90947CD3CE}" srcOrd="0" destOrd="0" parTransId="{A44A253A-AB1E-4048-AA1A-ADA00F44AB63}" sibTransId="{0B448668-5D1D-413E-A841-45597EF9ECEC}"/>
    <dgm:cxn modelId="{D6BF62CB-DE8D-4816-8F8B-F1D9BB3E9C0D}" type="presOf" srcId="{3811ABC6-0EBE-4514-9B2A-F7DF91867000}" destId="{E3817977-644B-4289-B560-38BEA11FA6AD}" srcOrd="0" destOrd="0" presId="urn:microsoft.com/office/officeart/2018/2/layout/IconVerticalSolidList"/>
    <dgm:cxn modelId="{4BD4C3CE-5FA5-4DBC-9975-DF88A18891AB}" srcId="{58A86A4D-8AA9-40B2-B945-B0DD059791AD}" destId="{D8404086-47CF-4BA2-A62B-096D8556C598}" srcOrd="1" destOrd="0" parTransId="{C6B37330-A6D4-4A44-B541-BDEC32FBE959}" sibTransId="{5F9E0280-FC20-44DB-B5E1-B5DE726EEAFA}"/>
    <dgm:cxn modelId="{B416ECD5-2C70-41C7-A142-FA0A5C568442}" srcId="{D8404086-47CF-4BA2-A62B-096D8556C598}" destId="{96C040BC-39D5-48B5-BCCF-03D1773A0F1F}" srcOrd="0" destOrd="0" parTransId="{5765F0F7-58B3-4CDC-97AB-EED10DBF9AEF}" sibTransId="{19D483A1-D796-4945-A73B-C9B81F1B4592}"/>
    <dgm:cxn modelId="{2CD3A8D9-C5C6-4999-8D29-A425A9CC49D6}" type="presOf" srcId="{D8404086-47CF-4BA2-A62B-096D8556C598}" destId="{C9CE7F85-E815-4FA6-BD4E-12F903C4536A}" srcOrd="0" destOrd="0" presId="urn:microsoft.com/office/officeart/2018/2/layout/IconVerticalSolidList"/>
    <dgm:cxn modelId="{EADC5BDA-6E56-42CA-B9C2-29B5DE37EAA7}" type="presOf" srcId="{2C20D319-F5F5-4A16-8973-19D4B4503445}" destId="{D78A1AEE-8BB3-4A5A-BA0C-1FA817866D90}" srcOrd="0" destOrd="0" presId="urn:microsoft.com/office/officeart/2018/2/layout/IconVerticalSolidList"/>
    <dgm:cxn modelId="{46FE87DC-7B28-4143-8937-5770ABB8AA36}" type="presOf" srcId="{7E2BCB3B-EBD8-4D21-81B9-F7E6090C21DF}" destId="{CA28843F-806E-4710-A671-F49DA3D8B09E}" srcOrd="0" destOrd="0" presId="urn:microsoft.com/office/officeart/2018/2/layout/IconVerticalSolidList"/>
    <dgm:cxn modelId="{EC5799DF-140F-4ED3-81F6-B29988A579C8}" srcId="{4AFD3319-7FF3-44BF-9843-EE10E0E6A6AC}" destId="{7E2BCB3B-EBD8-4D21-81B9-F7E6090C21DF}" srcOrd="0" destOrd="0" parTransId="{83D8123C-1549-4CF6-9CDD-5AA855FFA0ED}" sibTransId="{2EB44D9C-1C2E-4A56-958A-938B5F5F8CAE}"/>
    <dgm:cxn modelId="{5CBEDFF9-0818-4954-9E26-BF380D7E902C}" srcId="{4AFD3319-7FF3-44BF-9843-EE10E0E6A6AC}" destId="{CB0ECAA9-110C-4981-917E-07995E2F1CD5}" srcOrd="1" destOrd="0" parTransId="{3E82EAD0-F43B-4FAF-8F4F-5B145A7FC601}" sibTransId="{258A98B8-C7EA-4D95-A27B-DE5EFF7746AF}"/>
    <dgm:cxn modelId="{B1B9B1FF-B483-41BE-A6EC-FF29826465E1}" type="presOf" srcId="{4AFD3319-7FF3-44BF-9843-EE10E0E6A6AC}" destId="{B8AEA655-3B25-4D45-B9F0-7AA805775ED8}" srcOrd="0" destOrd="0" presId="urn:microsoft.com/office/officeart/2018/2/layout/IconVerticalSolidList"/>
    <dgm:cxn modelId="{D84A2BA6-E542-44EB-A612-8BCC725F922C}" type="presParOf" srcId="{FDAB30FF-1498-491E-A23B-E5B478D84F4F}" destId="{B5699179-9423-4340-BFFE-1E853739892C}" srcOrd="0" destOrd="0" presId="urn:microsoft.com/office/officeart/2018/2/layout/IconVerticalSolidList"/>
    <dgm:cxn modelId="{183E5E8C-0C34-4CE1-B4F8-E026E0922A1B}" type="presParOf" srcId="{B5699179-9423-4340-BFFE-1E853739892C}" destId="{26E782E4-90FA-47EB-AFEA-FB3662B03E64}" srcOrd="0" destOrd="0" presId="urn:microsoft.com/office/officeart/2018/2/layout/IconVerticalSolidList"/>
    <dgm:cxn modelId="{DE3638C7-FBBB-47D8-B2CF-FAE69EFAB961}" type="presParOf" srcId="{B5699179-9423-4340-BFFE-1E853739892C}" destId="{15474855-99AF-4AC8-8FD8-2CBE29170E77}" srcOrd="1" destOrd="0" presId="urn:microsoft.com/office/officeart/2018/2/layout/IconVerticalSolidList"/>
    <dgm:cxn modelId="{45858BB3-300A-4398-A5DB-2E8E8A240128}" type="presParOf" srcId="{B5699179-9423-4340-BFFE-1E853739892C}" destId="{CA1E14FC-D260-42A9-805E-039453AE8239}" srcOrd="2" destOrd="0" presId="urn:microsoft.com/office/officeart/2018/2/layout/IconVerticalSolidList"/>
    <dgm:cxn modelId="{6A06E522-02C4-4182-97C1-280778F52790}" type="presParOf" srcId="{B5699179-9423-4340-BFFE-1E853739892C}" destId="{B8AEA655-3B25-4D45-B9F0-7AA805775ED8}" srcOrd="3" destOrd="0" presId="urn:microsoft.com/office/officeart/2018/2/layout/IconVerticalSolidList"/>
    <dgm:cxn modelId="{19FB790E-4ED6-4F0C-A225-606E420FE6E2}" type="presParOf" srcId="{B5699179-9423-4340-BFFE-1E853739892C}" destId="{CA28843F-806E-4710-A671-F49DA3D8B09E}" srcOrd="4" destOrd="0" presId="urn:microsoft.com/office/officeart/2018/2/layout/IconVerticalSolidList"/>
    <dgm:cxn modelId="{BC22D6B0-5053-4BF7-9FA4-07C901550653}" type="presParOf" srcId="{FDAB30FF-1498-491E-A23B-E5B478D84F4F}" destId="{D27DAB47-A38B-441E-8E52-13BD19D5E1C1}" srcOrd="1" destOrd="0" presId="urn:microsoft.com/office/officeart/2018/2/layout/IconVerticalSolidList"/>
    <dgm:cxn modelId="{1DFEFF1E-6C05-4912-BF88-1F294CD16CD6}" type="presParOf" srcId="{FDAB30FF-1498-491E-A23B-E5B478D84F4F}" destId="{78BA5942-C5D3-42C4-8F33-D3AC8C92C4F8}" srcOrd="2" destOrd="0" presId="urn:microsoft.com/office/officeart/2018/2/layout/IconVerticalSolidList"/>
    <dgm:cxn modelId="{BA6B614F-44B0-43DE-BF09-1F1CB35DFB93}" type="presParOf" srcId="{78BA5942-C5D3-42C4-8F33-D3AC8C92C4F8}" destId="{0F58F092-1E09-4C5D-A66A-3109B2FAA427}" srcOrd="0" destOrd="0" presId="urn:microsoft.com/office/officeart/2018/2/layout/IconVerticalSolidList"/>
    <dgm:cxn modelId="{6B62FEDB-EFCF-4F6F-80EB-A12C31B7EDD1}" type="presParOf" srcId="{78BA5942-C5D3-42C4-8F33-D3AC8C92C4F8}" destId="{39772D22-6B17-4842-AC56-59C388F88DC3}" srcOrd="1" destOrd="0" presId="urn:microsoft.com/office/officeart/2018/2/layout/IconVerticalSolidList"/>
    <dgm:cxn modelId="{75656BAC-5114-46BD-8C07-E75EAD527D36}" type="presParOf" srcId="{78BA5942-C5D3-42C4-8F33-D3AC8C92C4F8}" destId="{55BB4E46-716E-498E-8072-55573B20E34E}" srcOrd="2" destOrd="0" presId="urn:microsoft.com/office/officeart/2018/2/layout/IconVerticalSolidList"/>
    <dgm:cxn modelId="{E630D2B7-0BCA-4F24-B38D-9D7FE0E40E95}" type="presParOf" srcId="{78BA5942-C5D3-42C4-8F33-D3AC8C92C4F8}" destId="{C9CE7F85-E815-4FA6-BD4E-12F903C4536A}" srcOrd="3" destOrd="0" presId="urn:microsoft.com/office/officeart/2018/2/layout/IconVerticalSolidList"/>
    <dgm:cxn modelId="{536BCFF5-F6B7-415B-A6EB-BE9B63544625}" type="presParOf" srcId="{78BA5942-C5D3-42C4-8F33-D3AC8C92C4F8}" destId="{516460C4-9364-4A75-B8C0-AA805BAB68D3}" srcOrd="4" destOrd="0" presId="urn:microsoft.com/office/officeart/2018/2/layout/IconVerticalSolidList"/>
    <dgm:cxn modelId="{F58F3341-6D92-4286-82A6-C83565688E2F}" type="presParOf" srcId="{FDAB30FF-1498-491E-A23B-E5B478D84F4F}" destId="{4F1B8822-7B8C-4531-8093-7F9D7B0520A7}" srcOrd="3" destOrd="0" presId="urn:microsoft.com/office/officeart/2018/2/layout/IconVerticalSolidList"/>
    <dgm:cxn modelId="{72049FAB-5C16-4B3B-A7EA-95657BA59B27}" type="presParOf" srcId="{FDAB30FF-1498-491E-A23B-E5B478D84F4F}" destId="{89408B1E-A387-4C19-90E7-E2A34C5A7A48}" srcOrd="4" destOrd="0" presId="urn:microsoft.com/office/officeart/2018/2/layout/IconVerticalSolidList"/>
    <dgm:cxn modelId="{11F86AAE-FD8A-4959-AD6F-FE32B08C9677}" type="presParOf" srcId="{89408B1E-A387-4C19-90E7-E2A34C5A7A48}" destId="{43A3F9FE-72B0-46A2-A1BF-E221478CAF4B}" srcOrd="0" destOrd="0" presId="urn:microsoft.com/office/officeart/2018/2/layout/IconVerticalSolidList"/>
    <dgm:cxn modelId="{EDA1EDEC-CF71-4AD7-9775-3C7ED96F8A23}" type="presParOf" srcId="{89408B1E-A387-4C19-90E7-E2A34C5A7A48}" destId="{3B47F748-8DF6-4BB3-8A7F-B350645395FD}" srcOrd="1" destOrd="0" presId="urn:microsoft.com/office/officeart/2018/2/layout/IconVerticalSolidList"/>
    <dgm:cxn modelId="{5C93BDC5-A017-4ECF-B192-7E363B1D6AE0}" type="presParOf" srcId="{89408B1E-A387-4C19-90E7-E2A34C5A7A48}" destId="{48B2C583-EEE6-44D1-927A-9D9C33DB4852}" srcOrd="2" destOrd="0" presId="urn:microsoft.com/office/officeart/2018/2/layout/IconVerticalSolidList"/>
    <dgm:cxn modelId="{4B2884A8-113D-42D5-842C-3F7D29AF572B}" type="presParOf" srcId="{89408B1E-A387-4C19-90E7-E2A34C5A7A48}" destId="{E3817977-644B-4289-B560-38BEA11FA6AD}" srcOrd="3" destOrd="0" presId="urn:microsoft.com/office/officeart/2018/2/layout/IconVerticalSolidList"/>
    <dgm:cxn modelId="{D554FF22-0EE5-41BB-8729-08FB9AEC7E5D}" type="presParOf" srcId="{89408B1E-A387-4C19-90E7-E2A34C5A7A48}" destId="{D78A1AEE-8BB3-4A5A-BA0C-1FA817866D90}" srcOrd="4" destOrd="0" presId="urn:microsoft.com/office/officeart/2018/2/layout/IconVerticalSolidList"/>
    <dgm:cxn modelId="{18AEAFE8-85CA-4167-8F62-E3571153CE7F}" type="presParOf" srcId="{FDAB30FF-1498-491E-A23B-E5B478D84F4F}" destId="{D77F9603-56B9-4BC3-91BE-22F21D54213C}" srcOrd="5" destOrd="0" presId="urn:microsoft.com/office/officeart/2018/2/layout/IconVerticalSolidList"/>
    <dgm:cxn modelId="{264E71EE-96EE-4CEF-B37D-D8BB6BB71444}" type="presParOf" srcId="{FDAB30FF-1498-491E-A23B-E5B478D84F4F}" destId="{FAAE8F08-8A0D-4688-932E-C249928477A9}" srcOrd="6" destOrd="0" presId="urn:microsoft.com/office/officeart/2018/2/layout/IconVerticalSolidList"/>
    <dgm:cxn modelId="{CB127C46-D1B5-4915-9B93-6C9632DD0F08}" type="presParOf" srcId="{FAAE8F08-8A0D-4688-932E-C249928477A9}" destId="{AB9923E7-1788-4201-B201-5FDDFA2795D8}" srcOrd="0" destOrd="0" presId="urn:microsoft.com/office/officeart/2018/2/layout/IconVerticalSolidList"/>
    <dgm:cxn modelId="{A6A8F8A6-F4BD-4936-9ADD-BF7A272BFE20}" type="presParOf" srcId="{FAAE8F08-8A0D-4688-932E-C249928477A9}" destId="{AE5E7BFA-865D-4F42-ACD7-93B8EB68C78A}" srcOrd="1" destOrd="0" presId="urn:microsoft.com/office/officeart/2018/2/layout/IconVerticalSolidList"/>
    <dgm:cxn modelId="{01396D31-F228-4A91-B469-77ACD3C03BD6}" type="presParOf" srcId="{FAAE8F08-8A0D-4688-932E-C249928477A9}" destId="{106604CB-70EC-4DC5-940A-758464BA0874}" srcOrd="2" destOrd="0" presId="urn:microsoft.com/office/officeart/2018/2/layout/IconVerticalSolidList"/>
    <dgm:cxn modelId="{F25EAF17-BAA5-45FB-B6CF-FBC5D0ACA41F}" type="presParOf" srcId="{FAAE8F08-8A0D-4688-932E-C249928477A9}" destId="{1D0260FD-C43D-4091-8ABB-384147B7C643}" srcOrd="3" destOrd="0" presId="urn:microsoft.com/office/officeart/2018/2/layout/IconVerticalSolidList"/>
    <dgm:cxn modelId="{2E78C9BA-FCAC-4EBF-915C-DA6BEB8D3D11}" type="presParOf" srcId="{FAAE8F08-8A0D-4688-932E-C249928477A9}" destId="{FE0B20FF-3554-4AD0-AC3F-00F60D971DE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A86A4D-8AA9-40B2-B945-B0DD059791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4AFD3319-7FF3-44BF-9843-EE10E0E6A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Drawing #5</a:t>
          </a:r>
          <a:endParaRPr lang="en-US"/>
        </a:p>
      </dgm:t>
    </dgm:pt>
    <dgm:pt modelId="{716438A7-F031-46CC-BEE6-D9A4C0AF4DF9}" type="parTrans" cxnId="{2465885E-333C-419B-83D7-320F08B36382}">
      <dgm:prSet/>
      <dgm:spPr/>
      <dgm:t>
        <a:bodyPr/>
        <a:lstStyle/>
        <a:p>
          <a:endParaRPr lang="en-US"/>
        </a:p>
      </dgm:t>
    </dgm:pt>
    <dgm:pt modelId="{48EA5ECE-017A-4922-9157-EBB4A3E0CFFB}" type="sibTrans" cxnId="{2465885E-333C-419B-83D7-320F08B36382}">
      <dgm:prSet/>
      <dgm:spPr/>
      <dgm:t>
        <a:bodyPr/>
        <a:lstStyle/>
        <a:p>
          <a:endParaRPr lang="en-US"/>
        </a:p>
      </dgm:t>
    </dgm:pt>
    <dgm:pt modelId="{7E2BCB3B-EBD8-4D21-81B9-F7E6090C2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Was due Tuesday, 10/9</a:t>
          </a:r>
        </a:p>
      </dgm:t>
    </dgm:pt>
    <dgm:pt modelId="{83D8123C-1549-4CF6-9CDD-5AA855FFA0ED}" type="parTrans" cxnId="{EC5799DF-140F-4ED3-81F6-B29988A579C8}">
      <dgm:prSet/>
      <dgm:spPr/>
      <dgm:t>
        <a:bodyPr/>
        <a:lstStyle/>
        <a:p>
          <a:endParaRPr lang="en-US"/>
        </a:p>
      </dgm:t>
    </dgm:pt>
    <dgm:pt modelId="{2EB44D9C-1C2E-4A56-958A-938B5F5F8CAE}" type="sibTrans" cxnId="{EC5799DF-140F-4ED3-81F6-B29988A579C8}">
      <dgm:prSet/>
      <dgm:spPr/>
      <dgm:t>
        <a:bodyPr/>
        <a:lstStyle/>
        <a:p>
          <a:endParaRPr lang="en-US"/>
        </a:p>
      </dgm:t>
    </dgm:pt>
    <dgm:pt modelId="{CB0ECAA9-110C-4981-917E-07995E2F1C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missed day -10 points</a:t>
          </a:r>
        </a:p>
      </dgm:t>
    </dgm:pt>
    <dgm:pt modelId="{3E82EAD0-F43B-4FAF-8F4F-5B145A7FC601}" type="parTrans" cxnId="{5CBEDFF9-0818-4954-9E26-BF380D7E902C}">
      <dgm:prSet/>
      <dgm:spPr/>
      <dgm:t>
        <a:bodyPr/>
        <a:lstStyle/>
        <a:p>
          <a:endParaRPr lang="en-US"/>
        </a:p>
      </dgm:t>
    </dgm:pt>
    <dgm:pt modelId="{258A98B8-C7EA-4D95-A27B-DE5EFF7746AF}" type="sibTrans" cxnId="{5CBEDFF9-0818-4954-9E26-BF380D7E902C}">
      <dgm:prSet/>
      <dgm:spPr/>
      <dgm:t>
        <a:bodyPr/>
        <a:lstStyle/>
        <a:p>
          <a:endParaRPr lang="en-US"/>
        </a:p>
      </dgm:t>
    </dgm:pt>
    <dgm:pt modelId="{D8404086-47CF-4BA2-A62B-096D8556C5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Drawing #6 Handout 4-1</a:t>
          </a:r>
          <a:endParaRPr lang="en-US"/>
        </a:p>
      </dgm:t>
    </dgm:pt>
    <dgm:pt modelId="{C6B37330-A6D4-4A44-B541-BDEC32FBE959}" type="parTrans" cxnId="{4BD4C3CE-5FA5-4DBC-9975-DF88A18891AB}">
      <dgm:prSet/>
      <dgm:spPr/>
      <dgm:t>
        <a:bodyPr/>
        <a:lstStyle/>
        <a:p>
          <a:endParaRPr lang="en-US"/>
        </a:p>
      </dgm:t>
    </dgm:pt>
    <dgm:pt modelId="{5F9E0280-FC20-44DB-B5E1-B5DE726EEAFA}" type="sibTrans" cxnId="{4BD4C3CE-5FA5-4DBC-9975-DF88A18891AB}">
      <dgm:prSet/>
      <dgm:spPr/>
      <dgm:t>
        <a:bodyPr/>
        <a:lstStyle/>
        <a:p>
          <a:endParaRPr lang="en-US"/>
        </a:p>
      </dgm:t>
    </dgm:pt>
    <dgm:pt modelId="{96C040BC-39D5-48B5-BCCF-03D1773A0F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Was due Thursday, 10/11</a:t>
          </a:r>
        </a:p>
        <a:p>
          <a:pPr>
            <a:lnSpc>
              <a:spcPct val="100000"/>
            </a:lnSpc>
          </a:pPr>
          <a:r>
            <a:rPr lang="en-US"/>
            <a:t>Each missed day -10 points</a:t>
          </a:r>
        </a:p>
      </dgm:t>
    </dgm:pt>
    <dgm:pt modelId="{5765F0F7-58B3-4CDC-97AB-EED10DBF9AEF}" type="parTrans" cxnId="{B416ECD5-2C70-41C7-A142-FA0A5C568442}">
      <dgm:prSet/>
      <dgm:spPr/>
      <dgm:t>
        <a:bodyPr/>
        <a:lstStyle/>
        <a:p>
          <a:endParaRPr lang="en-US"/>
        </a:p>
      </dgm:t>
    </dgm:pt>
    <dgm:pt modelId="{19D483A1-D796-4945-A73B-C9B81F1B4592}" type="sibTrans" cxnId="{B416ECD5-2C70-41C7-A142-FA0A5C568442}">
      <dgm:prSet/>
      <dgm:spPr/>
      <dgm:t>
        <a:bodyPr/>
        <a:lstStyle/>
        <a:p>
          <a:endParaRPr lang="en-US"/>
        </a:p>
      </dgm:t>
    </dgm:pt>
    <dgm:pt modelId="{3811ABC6-0EBE-4514-9B2A-F7DF918670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Drawing #7 Handout 4-2</a:t>
          </a:r>
          <a:endParaRPr lang="en-US"/>
        </a:p>
      </dgm:t>
    </dgm:pt>
    <dgm:pt modelId="{78CDE0C2-8A27-49DA-869B-1A7FEFA1FA27}" type="parTrans" cxnId="{0674414E-ACCE-4A68-B079-EA338D7DF4B3}">
      <dgm:prSet/>
      <dgm:spPr/>
      <dgm:t>
        <a:bodyPr/>
        <a:lstStyle/>
        <a:p>
          <a:endParaRPr lang="en-US"/>
        </a:p>
      </dgm:t>
    </dgm:pt>
    <dgm:pt modelId="{2DE5209A-1AA8-47FD-91FD-8BFFE18FF10A}" type="sibTrans" cxnId="{0674414E-ACCE-4A68-B079-EA338D7DF4B3}">
      <dgm:prSet/>
      <dgm:spPr/>
      <dgm:t>
        <a:bodyPr/>
        <a:lstStyle/>
        <a:p>
          <a:endParaRPr lang="en-US"/>
        </a:p>
      </dgm:t>
    </dgm:pt>
    <dgm:pt modelId="{2C20D319-F5F5-4A16-8973-19D4B45034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TODAY, Friday, 10/12</a:t>
          </a:r>
        </a:p>
      </dgm:t>
    </dgm:pt>
    <dgm:pt modelId="{667DDDBE-9316-457D-B5EA-C2E2FCFA4DEF}" type="parTrans" cxnId="{2A536332-A4D2-42C6-B74D-5B794649E9A5}">
      <dgm:prSet/>
      <dgm:spPr/>
      <dgm:t>
        <a:bodyPr/>
        <a:lstStyle/>
        <a:p>
          <a:endParaRPr lang="en-US"/>
        </a:p>
      </dgm:t>
    </dgm:pt>
    <dgm:pt modelId="{51ADB56D-824E-4DCF-8974-878D358396C6}" type="sibTrans" cxnId="{2A536332-A4D2-42C6-B74D-5B794649E9A5}">
      <dgm:prSet/>
      <dgm:spPr/>
      <dgm:t>
        <a:bodyPr/>
        <a:lstStyle/>
        <a:p>
          <a:endParaRPr lang="en-US"/>
        </a:p>
      </dgm:t>
    </dgm:pt>
    <dgm:pt modelId="{62DB206D-E298-44AB-9A7D-E270ED1060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Unit 3 Lettering Quiz</a:t>
          </a:r>
          <a:endParaRPr lang="en-US"/>
        </a:p>
      </dgm:t>
    </dgm:pt>
    <dgm:pt modelId="{165B1E4C-9F4F-4E4E-86AD-A0B4A600E458}" type="parTrans" cxnId="{A4DCD365-A1C0-4F5B-BC23-967CF17AC5A8}">
      <dgm:prSet/>
      <dgm:spPr/>
      <dgm:t>
        <a:bodyPr/>
        <a:lstStyle/>
        <a:p>
          <a:endParaRPr lang="en-US"/>
        </a:p>
      </dgm:t>
    </dgm:pt>
    <dgm:pt modelId="{9AA4862B-3484-4627-9BFE-C5776D53E4CC}" type="sibTrans" cxnId="{A4DCD365-A1C0-4F5B-BC23-967CF17AC5A8}">
      <dgm:prSet/>
      <dgm:spPr/>
      <dgm:t>
        <a:bodyPr/>
        <a:lstStyle/>
        <a:p>
          <a:endParaRPr lang="en-US"/>
        </a:p>
      </dgm:t>
    </dgm:pt>
    <dgm:pt modelId="{CE651174-97B3-4AD0-881F-5F90947CD3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NOW OPEN</a:t>
          </a:r>
        </a:p>
        <a:p>
          <a:pPr>
            <a:lnSpc>
              <a:spcPct val="100000"/>
            </a:lnSpc>
          </a:pPr>
          <a:r>
            <a:rPr lang="en-US"/>
            <a:t>Due Sunday at 11:59PM</a:t>
          </a:r>
        </a:p>
      </dgm:t>
    </dgm:pt>
    <dgm:pt modelId="{A44A253A-AB1E-4048-AA1A-ADA00F44AB63}" type="parTrans" cxnId="{13C5D3C1-EFFD-4359-93E4-2F6A9E8C815F}">
      <dgm:prSet/>
      <dgm:spPr/>
      <dgm:t>
        <a:bodyPr/>
        <a:lstStyle/>
        <a:p>
          <a:endParaRPr lang="en-US"/>
        </a:p>
      </dgm:t>
    </dgm:pt>
    <dgm:pt modelId="{0B448668-5D1D-413E-A841-45597EF9ECEC}" type="sibTrans" cxnId="{13C5D3C1-EFFD-4359-93E4-2F6A9E8C815F}">
      <dgm:prSet/>
      <dgm:spPr/>
      <dgm:t>
        <a:bodyPr/>
        <a:lstStyle/>
        <a:p>
          <a:endParaRPr lang="en-US"/>
        </a:p>
      </dgm:t>
    </dgm:pt>
    <dgm:pt modelId="{FDAB30FF-1498-491E-A23B-E5B478D84F4F}" type="pres">
      <dgm:prSet presAssocID="{58A86A4D-8AA9-40B2-B945-B0DD059791AD}" presName="root" presStyleCnt="0">
        <dgm:presLayoutVars>
          <dgm:dir/>
          <dgm:resizeHandles val="exact"/>
        </dgm:presLayoutVars>
      </dgm:prSet>
      <dgm:spPr/>
    </dgm:pt>
    <dgm:pt modelId="{B5699179-9423-4340-BFFE-1E853739892C}" type="pres">
      <dgm:prSet presAssocID="{4AFD3319-7FF3-44BF-9843-EE10E0E6A6AC}" presName="compNode" presStyleCnt="0"/>
      <dgm:spPr/>
    </dgm:pt>
    <dgm:pt modelId="{26E782E4-90FA-47EB-AFEA-FB3662B03E64}" type="pres">
      <dgm:prSet presAssocID="{4AFD3319-7FF3-44BF-9843-EE10E0E6A6AC}" presName="bgRect" presStyleLbl="bgShp" presStyleIdx="0" presStyleCnt="4"/>
      <dgm:spPr/>
    </dgm:pt>
    <dgm:pt modelId="{15474855-99AF-4AC8-8FD8-2CBE29170E77}" type="pres">
      <dgm:prSet presAssocID="{4AFD3319-7FF3-44BF-9843-EE10E0E6A6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A1E14FC-D260-42A9-805E-039453AE8239}" type="pres">
      <dgm:prSet presAssocID="{4AFD3319-7FF3-44BF-9843-EE10E0E6A6AC}" presName="spaceRect" presStyleCnt="0"/>
      <dgm:spPr/>
    </dgm:pt>
    <dgm:pt modelId="{B8AEA655-3B25-4D45-B9F0-7AA805775ED8}" type="pres">
      <dgm:prSet presAssocID="{4AFD3319-7FF3-44BF-9843-EE10E0E6A6AC}" presName="parTx" presStyleLbl="revTx" presStyleIdx="0" presStyleCnt="8">
        <dgm:presLayoutVars>
          <dgm:chMax val="0"/>
          <dgm:chPref val="0"/>
        </dgm:presLayoutVars>
      </dgm:prSet>
      <dgm:spPr/>
    </dgm:pt>
    <dgm:pt modelId="{CA28843F-806E-4710-A671-F49DA3D8B09E}" type="pres">
      <dgm:prSet presAssocID="{4AFD3319-7FF3-44BF-9843-EE10E0E6A6AC}" presName="desTx" presStyleLbl="revTx" presStyleIdx="1" presStyleCnt="8">
        <dgm:presLayoutVars/>
      </dgm:prSet>
      <dgm:spPr/>
    </dgm:pt>
    <dgm:pt modelId="{D27DAB47-A38B-441E-8E52-13BD19D5E1C1}" type="pres">
      <dgm:prSet presAssocID="{48EA5ECE-017A-4922-9157-EBB4A3E0CFFB}" presName="sibTrans" presStyleCnt="0"/>
      <dgm:spPr/>
    </dgm:pt>
    <dgm:pt modelId="{78BA5942-C5D3-42C4-8F33-D3AC8C92C4F8}" type="pres">
      <dgm:prSet presAssocID="{D8404086-47CF-4BA2-A62B-096D8556C598}" presName="compNode" presStyleCnt="0"/>
      <dgm:spPr/>
    </dgm:pt>
    <dgm:pt modelId="{0F58F092-1E09-4C5D-A66A-3109B2FAA427}" type="pres">
      <dgm:prSet presAssocID="{D8404086-47CF-4BA2-A62B-096D8556C598}" presName="bgRect" presStyleLbl="bgShp" presStyleIdx="1" presStyleCnt="4"/>
      <dgm:spPr/>
    </dgm:pt>
    <dgm:pt modelId="{39772D22-6B17-4842-AC56-59C388F88DC3}" type="pres">
      <dgm:prSet presAssocID="{D8404086-47CF-4BA2-A62B-096D8556C598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55BB4E46-716E-498E-8072-55573B20E34E}" type="pres">
      <dgm:prSet presAssocID="{D8404086-47CF-4BA2-A62B-096D8556C598}" presName="spaceRect" presStyleCnt="0"/>
      <dgm:spPr/>
    </dgm:pt>
    <dgm:pt modelId="{C9CE7F85-E815-4FA6-BD4E-12F903C4536A}" type="pres">
      <dgm:prSet presAssocID="{D8404086-47CF-4BA2-A62B-096D8556C598}" presName="parTx" presStyleLbl="revTx" presStyleIdx="2" presStyleCnt="8">
        <dgm:presLayoutVars>
          <dgm:chMax val="0"/>
          <dgm:chPref val="0"/>
        </dgm:presLayoutVars>
      </dgm:prSet>
      <dgm:spPr/>
    </dgm:pt>
    <dgm:pt modelId="{516460C4-9364-4A75-B8C0-AA805BAB68D3}" type="pres">
      <dgm:prSet presAssocID="{D8404086-47CF-4BA2-A62B-096D8556C598}" presName="desTx" presStyleLbl="revTx" presStyleIdx="3" presStyleCnt="8">
        <dgm:presLayoutVars/>
      </dgm:prSet>
      <dgm:spPr/>
    </dgm:pt>
    <dgm:pt modelId="{4F1B8822-7B8C-4531-8093-7F9D7B0520A7}" type="pres">
      <dgm:prSet presAssocID="{5F9E0280-FC20-44DB-B5E1-B5DE726EEAFA}" presName="sibTrans" presStyleCnt="0"/>
      <dgm:spPr/>
    </dgm:pt>
    <dgm:pt modelId="{89408B1E-A387-4C19-90E7-E2A34C5A7A48}" type="pres">
      <dgm:prSet presAssocID="{3811ABC6-0EBE-4514-9B2A-F7DF91867000}" presName="compNode" presStyleCnt="0"/>
      <dgm:spPr/>
    </dgm:pt>
    <dgm:pt modelId="{43A3F9FE-72B0-46A2-A1BF-E221478CAF4B}" type="pres">
      <dgm:prSet presAssocID="{3811ABC6-0EBE-4514-9B2A-F7DF91867000}" presName="bgRect" presStyleLbl="bgShp" presStyleIdx="2" presStyleCnt="4"/>
      <dgm:spPr/>
    </dgm:pt>
    <dgm:pt modelId="{3B47F748-8DF6-4BB3-8A7F-B350645395FD}" type="pres">
      <dgm:prSet presAssocID="{3811ABC6-0EBE-4514-9B2A-F7DF91867000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48B2C583-EEE6-44D1-927A-9D9C33DB4852}" type="pres">
      <dgm:prSet presAssocID="{3811ABC6-0EBE-4514-9B2A-F7DF91867000}" presName="spaceRect" presStyleCnt="0"/>
      <dgm:spPr/>
    </dgm:pt>
    <dgm:pt modelId="{E3817977-644B-4289-B560-38BEA11FA6AD}" type="pres">
      <dgm:prSet presAssocID="{3811ABC6-0EBE-4514-9B2A-F7DF91867000}" presName="parTx" presStyleLbl="revTx" presStyleIdx="4" presStyleCnt="8">
        <dgm:presLayoutVars>
          <dgm:chMax val="0"/>
          <dgm:chPref val="0"/>
        </dgm:presLayoutVars>
      </dgm:prSet>
      <dgm:spPr/>
    </dgm:pt>
    <dgm:pt modelId="{D78A1AEE-8BB3-4A5A-BA0C-1FA817866D90}" type="pres">
      <dgm:prSet presAssocID="{3811ABC6-0EBE-4514-9B2A-F7DF91867000}" presName="desTx" presStyleLbl="revTx" presStyleIdx="5" presStyleCnt="8">
        <dgm:presLayoutVars/>
      </dgm:prSet>
      <dgm:spPr/>
    </dgm:pt>
    <dgm:pt modelId="{D77F9603-56B9-4BC3-91BE-22F21D54213C}" type="pres">
      <dgm:prSet presAssocID="{2DE5209A-1AA8-47FD-91FD-8BFFE18FF10A}" presName="sibTrans" presStyleCnt="0"/>
      <dgm:spPr/>
    </dgm:pt>
    <dgm:pt modelId="{FAAE8F08-8A0D-4688-932E-C249928477A9}" type="pres">
      <dgm:prSet presAssocID="{62DB206D-E298-44AB-9A7D-E270ED106012}" presName="compNode" presStyleCnt="0"/>
      <dgm:spPr/>
    </dgm:pt>
    <dgm:pt modelId="{AB9923E7-1788-4201-B201-5FDDFA2795D8}" type="pres">
      <dgm:prSet presAssocID="{62DB206D-E298-44AB-9A7D-E270ED106012}" presName="bgRect" presStyleLbl="bgShp" presStyleIdx="3" presStyleCnt="4"/>
      <dgm:spPr/>
    </dgm:pt>
    <dgm:pt modelId="{AE5E7BFA-865D-4F42-ACD7-93B8EB68C78A}" type="pres">
      <dgm:prSet presAssocID="{62DB206D-E298-44AB-9A7D-E270ED106012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6604CB-70EC-4DC5-940A-758464BA0874}" type="pres">
      <dgm:prSet presAssocID="{62DB206D-E298-44AB-9A7D-E270ED106012}" presName="spaceRect" presStyleCnt="0"/>
      <dgm:spPr/>
    </dgm:pt>
    <dgm:pt modelId="{1D0260FD-C43D-4091-8ABB-384147B7C643}" type="pres">
      <dgm:prSet presAssocID="{62DB206D-E298-44AB-9A7D-E270ED106012}" presName="parTx" presStyleLbl="revTx" presStyleIdx="6" presStyleCnt="8">
        <dgm:presLayoutVars>
          <dgm:chMax val="0"/>
          <dgm:chPref val="0"/>
        </dgm:presLayoutVars>
      </dgm:prSet>
      <dgm:spPr/>
    </dgm:pt>
    <dgm:pt modelId="{FE0B20FF-3554-4AD0-AC3F-00F60D971DE5}" type="pres">
      <dgm:prSet presAssocID="{62DB206D-E298-44AB-9A7D-E270ED106012}" presName="desTx" presStyleLbl="revTx" presStyleIdx="7" presStyleCnt="8">
        <dgm:presLayoutVars/>
      </dgm:prSet>
      <dgm:spPr/>
    </dgm:pt>
  </dgm:ptLst>
  <dgm:cxnLst>
    <dgm:cxn modelId="{19516D00-D959-4939-8B44-FB6363B7530A}" type="presOf" srcId="{58A86A4D-8AA9-40B2-B945-B0DD059791AD}" destId="{FDAB30FF-1498-491E-A23B-E5B478D84F4F}" srcOrd="0" destOrd="0" presId="urn:microsoft.com/office/officeart/2018/2/layout/IconVerticalSolidList"/>
    <dgm:cxn modelId="{2A536332-A4D2-42C6-B74D-5B794649E9A5}" srcId="{3811ABC6-0EBE-4514-9B2A-F7DF91867000}" destId="{2C20D319-F5F5-4A16-8973-19D4B4503445}" srcOrd="0" destOrd="0" parTransId="{667DDDBE-9316-457D-B5EA-C2E2FCFA4DEF}" sibTransId="{51ADB56D-824E-4DCF-8974-878D358396C6}"/>
    <dgm:cxn modelId="{E3C5B43C-5B89-4932-9F09-FBB26B0CD860}" type="presOf" srcId="{CE651174-97B3-4AD0-881F-5F90947CD3CE}" destId="{FE0B20FF-3554-4AD0-AC3F-00F60D971DE5}" srcOrd="0" destOrd="0" presId="urn:microsoft.com/office/officeart/2018/2/layout/IconVerticalSolidList"/>
    <dgm:cxn modelId="{2465885E-333C-419B-83D7-320F08B36382}" srcId="{58A86A4D-8AA9-40B2-B945-B0DD059791AD}" destId="{4AFD3319-7FF3-44BF-9843-EE10E0E6A6AC}" srcOrd="0" destOrd="0" parTransId="{716438A7-F031-46CC-BEE6-D9A4C0AF4DF9}" sibTransId="{48EA5ECE-017A-4922-9157-EBB4A3E0CFFB}"/>
    <dgm:cxn modelId="{A4DCD365-A1C0-4F5B-BC23-967CF17AC5A8}" srcId="{58A86A4D-8AA9-40B2-B945-B0DD059791AD}" destId="{62DB206D-E298-44AB-9A7D-E270ED106012}" srcOrd="3" destOrd="0" parTransId="{165B1E4C-9F4F-4E4E-86AD-A0B4A600E458}" sibTransId="{9AA4862B-3484-4627-9BFE-C5776D53E4CC}"/>
    <dgm:cxn modelId="{7958986C-A945-4159-90E0-C8E1C6E3913F}" type="presOf" srcId="{62DB206D-E298-44AB-9A7D-E270ED106012}" destId="{1D0260FD-C43D-4091-8ABB-384147B7C643}" srcOrd="0" destOrd="0" presId="urn:microsoft.com/office/officeart/2018/2/layout/IconVerticalSolidList"/>
    <dgm:cxn modelId="{0674414E-ACCE-4A68-B079-EA338D7DF4B3}" srcId="{58A86A4D-8AA9-40B2-B945-B0DD059791AD}" destId="{3811ABC6-0EBE-4514-9B2A-F7DF91867000}" srcOrd="2" destOrd="0" parTransId="{78CDE0C2-8A27-49DA-869B-1A7FEFA1FA27}" sibTransId="{2DE5209A-1AA8-47FD-91FD-8BFFE18FF10A}"/>
    <dgm:cxn modelId="{7C28F852-CF5A-43C2-8CF8-5EFE2A1FEB2B}" type="presOf" srcId="{96C040BC-39D5-48B5-BCCF-03D1773A0F1F}" destId="{516460C4-9364-4A75-B8C0-AA805BAB68D3}" srcOrd="0" destOrd="0" presId="urn:microsoft.com/office/officeart/2018/2/layout/IconVerticalSolidList"/>
    <dgm:cxn modelId="{80D908A7-93E4-4196-BD34-AC337F4D4F0B}" type="presOf" srcId="{CB0ECAA9-110C-4981-917E-07995E2F1CD5}" destId="{CA28843F-806E-4710-A671-F49DA3D8B09E}" srcOrd="0" destOrd="1" presId="urn:microsoft.com/office/officeart/2018/2/layout/IconVerticalSolidList"/>
    <dgm:cxn modelId="{13C5D3C1-EFFD-4359-93E4-2F6A9E8C815F}" srcId="{62DB206D-E298-44AB-9A7D-E270ED106012}" destId="{CE651174-97B3-4AD0-881F-5F90947CD3CE}" srcOrd="0" destOrd="0" parTransId="{A44A253A-AB1E-4048-AA1A-ADA00F44AB63}" sibTransId="{0B448668-5D1D-413E-A841-45597EF9ECEC}"/>
    <dgm:cxn modelId="{D6BF62CB-DE8D-4816-8F8B-F1D9BB3E9C0D}" type="presOf" srcId="{3811ABC6-0EBE-4514-9B2A-F7DF91867000}" destId="{E3817977-644B-4289-B560-38BEA11FA6AD}" srcOrd="0" destOrd="0" presId="urn:microsoft.com/office/officeart/2018/2/layout/IconVerticalSolidList"/>
    <dgm:cxn modelId="{4BD4C3CE-5FA5-4DBC-9975-DF88A18891AB}" srcId="{58A86A4D-8AA9-40B2-B945-B0DD059791AD}" destId="{D8404086-47CF-4BA2-A62B-096D8556C598}" srcOrd="1" destOrd="0" parTransId="{C6B37330-A6D4-4A44-B541-BDEC32FBE959}" sibTransId="{5F9E0280-FC20-44DB-B5E1-B5DE726EEAFA}"/>
    <dgm:cxn modelId="{B416ECD5-2C70-41C7-A142-FA0A5C568442}" srcId="{D8404086-47CF-4BA2-A62B-096D8556C598}" destId="{96C040BC-39D5-48B5-BCCF-03D1773A0F1F}" srcOrd="0" destOrd="0" parTransId="{5765F0F7-58B3-4CDC-97AB-EED10DBF9AEF}" sibTransId="{19D483A1-D796-4945-A73B-C9B81F1B4592}"/>
    <dgm:cxn modelId="{2CD3A8D9-C5C6-4999-8D29-A425A9CC49D6}" type="presOf" srcId="{D8404086-47CF-4BA2-A62B-096D8556C598}" destId="{C9CE7F85-E815-4FA6-BD4E-12F903C4536A}" srcOrd="0" destOrd="0" presId="urn:microsoft.com/office/officeart/2018/2/layout/IconVerticalSolidList"/>
    <dgm:cxn modelId="{EADC5BDA-6E56-42CA-B9C2-29B5DE37EAA7}" type="presOf" srcId="{2C20D319-F5F5-4A16-8973-19D4B4503445}" destId="{D78A1AEE-8BB3-4A5A-BA0C-1FA817866D90}" srcOrd="0" destOrd="0" presId="urn:microsoft.com/office/officeart/2018/2/layout/IconVerticalSolidList"/>
    <dgm:cxn modelId="{46FE87DC-7B28-4143-8937-5770ABB8AA36}" type="presOf" srcId="{7E2BCB3B-EBD8-4D21-81B9-F7E6090C21DF}" destId="{CA28843F-806E-4710-A671-F49DA3D8B09E}" srcOrd="0" destOrd="0" presId="urn:microsoft.com/office/officeart/2018/2/layout/IconVerticalSolidList"/>
    <dgm:cxn modelId="{EC5799DF-140F-4ED3-81F6-B29988A579C8}" srcId="{4AFD3319-7FF3-44BF-9843-EE10E0E6A6AC}" destId="{7E2BCB3B-EBD8-4D21-81B9-F7E6090C21DF}" srcOrd="0" destOrd="0" parTransId="{83D8123C-1549-4CF6-9CDD-5AA855FFA0ED}" sibTransId="{2EB44D9C-1C2E-4A56-958A-938B5F5F8CAE}"/>
    <dgm:cxn modelId="{5CBEDFF9-0818-4954-9E26-BF380D7E902C}" srcId="{4AFD3319-7FF3-44BF-9843-EE10E0E6A6AC}" destId="{CB0ECAA9-110C-4981-917E-07995E2F1CD5}" srcOrd="1" destOrd="0" parTransId="{3E82EAD0-F43B-4FAF-8F4F-5B145A7FC601}" sibTransId="{258A98B8-C7EA-4D95-A27B-DE5EFF7746AF}"/>
    <dgm:cxn modelId="{B1B9B1FF-B483-41BE-A6EC-FF29826465E1}" type="presOf" srcId="{4AFD3319-7FF3-44BF-9843-EE10E0E6A6AC}" destId="{B8AEA655-3B25-4D45-B9F0-7AA805775ED8}" srcOrd="0" destOrd="0" presId="urn:microsoft.com/office/officeart/2018/2/layout/IconVerticalSolidList"/>
    <dgm:cxn modelId="{D84A2BA6-E542-44EB-A612-8BCC725F922C}" type="presParOf" srcId="{FDAB30FF-1498-491E-A23B-E5B478D84F4F}" destId="{B5699179-9423-4340-BFFE-1E853739892C}" srcOrd="0" destOrd="0" presId="urn:microsoft.com/office/officeart/2018/2/layout/IconVerticalSolidList"/>
    <dgm:cxn modelId="{183E5E8C-0C34-4CE1-B4F8-E026E0922A1B}" type="presParOf" srcId="{B5699179-9423-4340-BFFE-1E853739892C}" destId="{26E782E4-90FA-47EB-AFEA-FB3662B03E64}" srcOrd="0" destOrd="0" presId="urn:microsoft.com/office/officeart/2018/2/layout/IconVerticalSolidList"/>
    <dgm:cxn modelId="{DE3638C7-FBBB-47D8-B2CF-FAE69EFAB961}" type="presParOf" srcId="{B5699179-9423-4340-BFFE-1E853739892C}" destId="{15474855-99AF-4AC8-8FD8-2CBE29170E77}" srcOrd="1" destOrd="0" presId="urn:microsoft.com/office/officeart/2018/2/layout/IconVerticalSolidList"/>
    <dgm:cxn modelId="{45858BB3-300A-4398-A5DB-2E8E8A240128}" type="presParOf" srcId="{B5699179-9423-4340-BFFE-1E853739892C}" destId="{CA1E14FC-D260-42A9-805E-039453AE8239}" srcOrd="2" destOrd="0" presId="urn:microsoft.com/office/officeart/2018/2/layout/IconVerticalSolidList"/>
    <dgm:cxn modelId="{6A06E522-02C4-4182-97C1-280778F52790}" type="presParOf" srcId="{B5699179-9423-4340-BFFE-1E853739892C}" destId="{B8AEA655-3B25-4D45-B9F0-7AA805775ED8}" srcOrd="3" destOrd="0" presId="urn:microsoft.com/office/officeart/2018/2/layout/IconVerticalSolidList"/>
    <dgm:cxn modelId="{19FB790E-4ED6-4F0C-A225-606E420FE6E2}" type="presParOf" srcId="{B5699179-9423-4340-BFFE-1E853739892C}" destId="{CA28843F-806E-4710-A671-F49DA3D8B09E}" srcOrd="4" destOrd="0" presId="urn:microsoft.com/office/officeart/2018/2/layout/IconVerticalSolidList"/>
    <dgm:cxn modelId="{BC22D6B0-5053-4BF7-9FA4-07C901550653}" type="presParOf" srcId="{FDAB30FF-1498-491E-A23B-E5B478D84F4F}" destId="{D27DAB47-A38B-441E-8E52-13BD19D5E1C1}" srcOrd="1" destOrd="0" presId="urn:microsoft.com/office/officeart/2018/2/layout/IconVerticalSolidList"/>
    <dgm:cxn modelId="{1DFEFF1E-6C05-4912-BF88-1F294CD16CD6}" type="presParOf" srcId="{FDAB30FF-1498-491E-A23B-E5B478D84F4F}" destId="{78BA5942-C5D3-42C4-8F33-D3AC8C92C4F8}" srcOrd="2" destOrd="0" presId="urn:microsoft.com/office/officeart/2018/2/layout/IconVerticalSolidList"/>
    <dgm:cxn modelId="{BA6B614F-44B0-43DE-BF09-1F1CB35DFB93}" type="presParOf" srcId="{78BA5942-C5D3-42C4-8F33-D3AC8C92C4F8}" destId="{0F58F092-1E09-4C5D-A66A-3109B2FAA427}" srcOrd="0" destOrd="0" presId="urn:microsoft.com/office/officeart/2018/2/layout/IconVerticalSolidList"/>
    <dgm:cxn modelId="{6B62FEDB-EFCF-4F6F-80EB-A12C31B7EDD1}" type="presParOf" srcId="{78BA5942-C5D3-42C4-8F33-D3AC8C92C4F8}" destId="{39772D22-6B17-4842-AC56-59C388F88DC3}" srcOrd="1" destOrd="0" presId="urn:microsoft.com/office/officeart/2018/2/layout/IconVerticalSolidList"/>
    <dgm:cxn modelId="{75656BAC-5114-46BD-8C07-E75EAD527D36}" type="presParOf" srcId="{78BA5942-C5D3-42C4-8F33-D3AC8C92C4F8}" destId="{55BB4E46-716E-498E-8072-55573B20E34E}" srcOrd="2" destOrd="0" presId="urn:microsoft.com/office/officeart/2018/2/layout/IconVerticalSolidList"/>
    <dgm:cxn modelId="{E630D2B7-0BCA-4F24-B38D-9D7FE0E40E95}" type="presParOf" srcId="{78BA5942-C5D3-42C4-8F33-D3AC8C92C4F8}" destId="{C9CE7F85-E815-4FA6-BD4E-12F903C4536A}" srcOrd="3" destOrd="0" presId="urn:microsoft.com/office/officeart/2018/2/layout/IconVerticalSolidList"/>
    <dgm:cxn modelId="{536BCFF5-F6B7-415B-A6EB-BE9B63544625}" type="presParOf" srcId="{78BA5942-C5D3-42C4-8F33-D3AC8C92C4F8}" destId="{516460C4-9364-4A75-B8C0-AA805BAB68D3}" srcOrd="4" destOrd="0" presId="urn:microsoft.com/office/officeart/2018/2/layout/IconVerticalSolidList"/>
    <dgm:cxn modelId="{F58F3341-6D92-4286-82A6-C83565688E2F}" type="presParOf" srcId="{FDAB30FF-1498-491E-A23B-E5B478D84F4F}" destId="{4F1B8822-7B8C-4531-8093-7F9D7B0520A7}" srcOrd="3" destOrd="0" presId="urn:microsoft.com/office/officeart/2018/2/layout/IconVerticalSolidList"/>
    <dgm:cxn modelId="{72049FAB-5C16-4B3B-A7EA-95657BA59B27}" type="presParOf" srcId="{FDAB30FF-1498-491E-A23B-E5B478D84F4F}" destId="{89408B1E-A387-4C19-90E7-E2A34C5A7A48}" srcOrd="4" destOrd="0" presId="urn:microsoft.com/office/officeart/2018/2/layout/IconVerticalSolidList"/>
    <dgm:cxn modelId="{11F86AAE-FD8A-4959-AD6F-FE32B08C9677}" type="presParOf" srcId="{89408B1E-A387-4C19-90E7-E2A34C5A7A48}" destId="{43A3F9FE-72B0-46A2-A1BF-E221478CAF4B}" srcOrd="0" destOrd="0" presId="urn:microsoft.com/office/officeart/2018/2/layout/IconVerticalSolidList"/>
    <dgm:cxn modelId="{EDA1EDEC-CF71-4AD7-9775-3C7ED96F8A23}" type="presParOf" srcId="{89408B1E-A387-4C19-90E7-E2A34C5A7A48}" destId="{3B47F748-8DF6-4BB3-8A7F-B350645395FD}" srcOrd="1" destOrd="0" presId="urn:microsoft.com/office/officeart/2018/2/layout/IconVerticalSolidList"/>
    <dgm:cxn modelId="{5C93BDC5-A017-4ECF-B192-7E363B1D6AE0}" type="presParOf" srcId="{89408B1E-A387-4C19-90E7-E2A34C5A7A48}" destId="{48B2C583-EEE6-44D1-927A-9D9C33DB4852}" srcOrd="2" destOrd="0" presId="urn:microsoft.com/office/officeart/2018/2/layout/IconVerticalSolidList"/>
    <dgm:cxn modelId="{4B2884A8-113D-42D5-842C-3F7D29AF572B}" type="presParOf" srcId="{89408B1E-A387-4C19-90E7-E2A34C5A7A48}" destId="{E3817977-644B-4289-B560-38BEA11FA6AD}" srcOrd="3" destOrd="0" presId="urn:microsoft.com/office/officeart/2018/2/layout/IconVerticalSolidList"/>
    <dgm:cxn modelId="{D554FF22-0EE5-41BB-8729-08FB9AEC7E5D}" type="presParOf" srcId="{89408B1E-A387-4C19-90E7-E2A34C5A7A48}" destId="{D78A1AEE-8BB3-4A5A-BA0C-1FA817866D90}" srcOrd="4" destOrd="0" presId="urn:microsoft.com/office/officeart/2018/2/layout/IconVerticalSolidList"/>
    <dgm:cxn modelId="{18AEAFE8-85CA-4167-8F62-E3571153CE7F}" type="presParOf" srcId="{FDAB30FF-1498-491E-A23B-E5B478D84F4F}" destId="{D77F9603-56B9-4BC3-91BE-22F21D54213C}" srcOrd="5" destOrd="0" presId="urn:microsoft.com/office/officeart/2018/2/layout/IconVerticalSolidList"/>
    <dgm:cxn modelId="{264E71EE-96EE-4CEF-B37D-D8BB6BB71444}" type="presParOf" srcId="{FDAB30FF-1498-491E-A23B-E5B478D84F4F}" destId="{FAAE8F08-8A0D-4688-932E-C249928477A9}" srcOrd="6" destOrd="0" presId="urn:microsoft.com/office/officeart/2018/2/layout/IconVerticalSolidList"/>
    <dgm:cxn modelId="{CB127C46-D1B5-4915-9B93-6C9632DD0F08}" type="presParOf" srcId="{FAAE8F08-8A0D-4688-932E-C249928477A9}" destId="{AB9923E7-1788-4201-B201-5FDDFA2795D8}" srcOrd="0" destOrd="0" presId="urn:microsoft.com/office/officeart/2018/2/layout/IconVerticalSolidList"/>
    <dgm:cxn modelId="{A6A8F8A6-F4BD-4936-9ADD-BF7A272BFE20}" type="presParOf" srcId="{FAAE8F08-8A0D-4688-932E-C249928477A9}" destId="{AE5E7BFA-865D-4F42-ACD7-93B8EB68C78A}" srcOrd="1" destOrd="0" presId="urn:microsoft.com/office/officeart/2018/2/layout/IconVerticalSolidList"/>
    <dgm:cxn modelId="{01396D31-F228-4A91-B469-77ACD3C03BD6}" type="presParOf" srcId="{FAAE8F08-8A0D-4688-932E-C249928477A9}" destId="{106604CB-70EC-4DC5-940A-758464BA0874}" srcOrd="2" destOrd="0" presId="urn:microsoft.com/office/officeart/2018/2/layout/IconVerticalSolidList"/>
    <dgm:cxn modelId="{F25EAF17-BAA5-45FB-B6CF-FBC5D0ACA41F}" type="presParOf" srcId="{FAAE8F08-8A0D-4688-932E-C249928477A9}" destId="{1D0260FD-C43D-4091-8ABB-384147B7C643}" srcOrd="3" destOrd="0" presId="urn:microsoft.com/office/officeart/2018/2/layout/IconVerticalSolidList"/>
    <dgm:cxn modelId="{2E78C9BA-FCAC-4EBF-915C-DA6BEB8D3D11}" type="presParOf" srcId="{FAAE8F08-8A0D-4688-932E-C249928477A9}" destId="{FE0B20FF-3554-4AD0-AC3F-00F60D971DE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782E4-90FA-47EB-AFEA-FB3662B03E64}">
      <dsp:nvSpPr>
        <dsp:cNvPr id="0" name=""/>
        <dsp:cNvSpPr/>
      </dsp:nvSpPr>
      <dsp:spPr>
        <a:xfrm>
          <a:off x="0" y="1412"/>
          <a:ext cx="10255250" cy="7159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74855-99AF-4AC8-8FD8-2CBE29170E77}">
      <dsp:nvSpPr>
        <dsp:cNvPr id="0" name=""/>
        <dsp:cNvSpPr/>
      </dsp:nvSpPr>
      <dsp:spPr>
        <a:xfrm>
          <a:off x="216586" y="162509"/>
          <a:ext cx="393793" cy="3937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EA655-3B25-4D45-B9F0-7AA805775ED8}">
      <dsp:nvSpPr>
        <dsp:cNvPr id="0" name=""/>
        <dsp:cNvSpPr/>
      </dsp:nvSpPr>
      <dsp:spPr>
        <a:xfrm>
          <a:off x="826966" y="1412"/>
          <a:ext cx="4614862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#5</a:t>
          </a:r>
          <a:endParaRPr lang="en-US" sz="2200" kern="1200"/>
        </a:p>
      </dsp:txBody>
      <dsp:txXfrm>
        <a:off x="826966" y="1412"/>
        <a:ext cx="4614862" cy="715987"/>
      </dsp:txXfrm>
    </dsp:sp>
    <dsp:sp modelId="{CA28843F-806E-4710-A671-F49DA3D8B09E}">
      <dsp:nvSpPr>
        <dsp:cNvPr id="0" name=""/>
        <dsp:cNvSpPr/>
      </dsp:nvSpPr>
      <dsp:spPr>
        <a:xfrm>
          <a:off x="5441828" y="1412"/>
          <a:ext cx="4813421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Was due yesterday, Tuesday, 10/9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Each missed day -10 points</a:t>
          </a:r>
        </a:p>
      </dsp:txBody>
      <dsp:txXfrm>
        <a:off x="5441828" y="1412"/>
        <a:ext cx="4813421" cy="715987"/>
      </dsp:txXfrm>
    </dsp:sp>
    <dsp:sp modelId="{0F58F092-1E09-4C5D-A66A-3109B2FAA427}">
      <dsp:nvSpPr>
        <dsp:cNvPr id="0" name=""/>
        <dsp:cNvSpPr/>
      </dsp:nvSpPr>
      <dsp:spPr>
        <a:xfrm>
          <a:off x="0" y="896397"/>
          <a:ext cx="10255250" cy="7159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72D22-6B17-4842-AC56-59C388F88DC3}">
      <dsp:nvSpPr>
        <dsp:cNvPr id="0" name=""/>
        <dsp:cNvSpPr/>
      </dsp:nvSpPr>
      <dsp:spPr>
        <a:xfrm>
          <a:off x="216586" y="1057494"/>
          <a:ext cx="393793" cy="39379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E7F85-E815-4FA6-BD4E-12F903C4536A}">
      <dsp:nvSpPr>
        <dsp:cNvPr id="0" name=""/>
        <dsp:cNvSpPr/>
      </dsp:nvSpPr>
      <dsp:spPr>
        <a:xfrm>
          <a:off x="826966" y="896397"/>
          <a:ext cx="4614862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#6 Handout 4-1</a:t>
          </a:r>
          <a:endParaRPr lang="en-US" sz="2200" kern="1200"/>
        </a:p>
      </dsp:txBody>
      <dsp:txXfrm>
        <a:off x="826966" y="896397"/>
        <a:ext cx="4614862" cy="715987"/>
      </dsp:txXfrm>
    </dsp:sp>
    <dsp:sp modelId="{516460C4-9364-4A75-B8C0-AA805BAB68D3}">
      <dsp:nvSpPr>
        <dsp:cNvPr id="0" name=""/>
        <dsp:cNvSpPr/>
      </dsp:nvSpPr>
      <dsp:spPr>
        <a:xfrm>
          <a:off x="5441828" y="896397"/>
          <a:ext cx="4813421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Due tomorrow, Thursday, 10/11</a:t>
          </a:r>
        </a:p>
      </dsp:txBody>
      <dsp:txXfrm>
        <a:off x="5441828" y="896397"/>
        <a:ext cx="4813421" cy="715987"/>
      </dsp:txXfrm>
    </dsp:sp>
    <dsp:sp modelId="{43A3F9FE-72B0-46A2-A1BF-E221478CAF4B}">
      <dsp:nvSpPr>
        <dsp:cNvPr id="0" name=""/>
        <dsp:cNvSpPr/>
      </dsp:nvSpPr>
      <dsp:spPr>
        <a:xfrm>
          <a:off x="0" y="1791382"/>
          <a:ext cx="10255250" cy="7159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7F748-8DF6-4BB3-8A7F-B350645395FD}">
      <dsp:nvSpPr>
        <dsp:cNvPr id="0" name=""/>
        <dsp:cNvSpPr/>
      </dsp:nvSpPr>
      <dsp:spPr>
        <a:xfrm>
          <a:off x="216586" y="1952479"/>
          <a:ext cx="393793" cy="39379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17977-644B-4289-B560-38BEA11FA6AD}">
      <dsp:nvSpPr>
        <dsp:cNvPr id="0" name=""/>
        <dsp:cNvSpPr/>
      </dsp:nvSpPr>
      <dsp:spPr>
        <a:xfrm>
          <a:off x="826966" y="1791382"/>
          <a:ext cx="4614862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#7 Handout 4-2</a:t>
          </a:r>
          <a:endParaRPr lang="en-US" sz="2200" kern="1200"/>
        </a:p>
      </dsp:txBody>
      <dsp:txXfrm>
        <a:off x="826966" y="1791382"/>
        <a:ext cx="4614862" cy="715987"/>
      </dsp:txXfrm>
    </dsp:sp>
    <dsp:sp modelId="{D78A1AEE-8BB3-4A5A-BA0C-1FA817866D90}">
      <dsp:nvSpPr>
        <dsp:cNvPr id="0" name=""/>
        <dsp:cNvSpPr/>
      </dsp:nvSpPr>
      <dsp:spPr>
        <a:xfrm>
          <a:off x="5441828" y="1791382"/>
          <a:ext cx="4813421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Due Friday, 10/12</a:t>
          </a:r>
        </a:p>
      </dsp:txBody>
      <dsp:txXfrm>
        <a:off x="5441828" y="1791382"/>
        <a:ext cx="4813421" cy="715987"/>
      </dsp:txXfrm>
    </dsp:sp>
    <dsp:sp modelId="{AB9923E7-1788-4201-B201-5FDDFA2795D8}">
      <dsp:nvSpPr>
        <dsp:cNvPr id="0" name=""/>
        <dsp:cNvSpPr/>
      </dsp:nvSpPr>
      <dsp:spPr>
        <a:xfrm>
          <a:off x="0" y="2686367"/>
          <a:ext cx="10255250" cy="7159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E7BFA-865D-4F42-ACD7-93B8EB68C78A}">
      <dsp:nvSpPr>
        <dsp:cNvPr id="0" name=""/>
        <dsp:cNvSpPr/>
      </dsp:nvSpPr>
      <dsp:spPr>
        <a:xfrm>
          <a:off x="216586" y="2847464"/>
          <a:ext cx="393793" cy="3937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260FD-C43D-4091-8ABB-384147B7C643}">
      <dsp:nvSpPr>
        <dsp:cNvPr id="0" name=""/>
        <dsp:cNvSpPr/>
      </dsp:nvSpPr>
      <dsp:spPr>
        <a:xfrm>
          <a:off x="826966" y="2686367"/>
          <a:ext cx="4614862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Unit 3 Lettering Quiz</a:t>
          </a:r>
          <a:endParaRPr lang="en-US" sz="2200" kern="1200" dirty="0"/>
        </a:p>
      </dsp:txBody>
      <dsp:txXfrm>
        <a:off x="826966" y="2686367"/>
        <a:ext cx="4614862" cy="715987"/>
      </dsp:txXfrm>
    </dsp:sp>
    <dsp:sp modelId="{FE0B20FF-3554-4AD0-AC3F-00F60D971DE5}">
      <dsp:nvSpPr>
        <dsp:cNvPr id="0" name=""/>
        <dsp:cNvSpPr/>
      </dsp:nvSpPr>
      <dsp:spPr>
        <a:xfrm>
          <a:off x="5441828" y="2686367"/>
          <a:ext cx="4813421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Due Sunday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Is to be completed via Google Classroom</a:t>
          </a:r>
        </a:p>
      </dsp:txBody>
      <dsp:txXfrm>
        <a:off x="5441828" y="2686367"/>
        <a:ext cx="4813421" cy="715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782E4-90FA-47EB-AFEA-FB3662B03E64}">
      <dsp:nvSpPr>
        <dsp:cNvPr id="0" name=""/>
        <dsp:cNvSpPr/>
      </dsp:nvSpPr>
      <dsp:spPr>
        <a:xfrm>
          <a:off x="0" y="1412"/>
          <a:ext cx="10255250" cy="7159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474855-99AF-4AC8-8FD8-2CBE29170E77}">
      <dsp:nvSpPr>
        <dsp:cNvPr id="0" name=""/>
        <dsp:cNvSpPr/>
      </dsp:nvSpPr>
      <dsp:spPr>
        <a:xfrm>
          <a:off x="216586" y="162509"/>
          <a:ext cx="393793" cy="3937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EA655-3B25-4D45-B9F0-7AA805775ED8}">
      <dsp:nvSpPr>
        <dsp:cNvPr id="0" name=""/>
        <dsp:cNvSpPr/>
      </dsp:nvSpPr>
      <dsp:spPr>
        <a:xfrm>
          <a:off x="826966" y="1412"/>
          <a:ext cx="4614862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#5</a:t>
          </a:r>
          <a:endParaRPr lang="en-US" sz="2200" kern="1200"/>
        </a:p>
      </dsp:txBody>
      <dsp:txXfrm>
        <a:off x="826966" y="1412"/>
        <a:ext cx="4614862" cy="715987"/>
      </dsp:txXfrm>
    </dsp:sp>
    <dsp:sp modelId="{CA28843F-806E-4710-A671-F49DA3D8B09E}">
      <dsp:nvSpPr>
        <dsp:cNvPr id="0" name=""/>
        <dsp:cNvSpPr/>
      </dsp:nvSpPr>
      <dsp:spPr>
        <a:xfrm>
          <a:off x="5441828" y="1412"/>
          <a:ext cx="4813421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Was due yesterday, Tuesday, 10/9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Each missed day -10 points</a:t>
          </a:r>
        </a:p>
      </dsp:txBody>
      <dsp:txXfrm>
        <a:off x="5441828" y="1412"/>
        <a:ext cx="4813421" cy="715987"/>
      </dsp:txXfrm>
    </dsp:sp>
    <dsp:sp modelId="{0F58F092-1E09-4C5D-A66A-3109B2FAA427}">
      <dsp:nvSpPr>
        <dsp:cNvPr id="0" name=""/>
        <dsp:cNvSpPr/>
      </dsp:nvSpPr>
      <dsp:spPr>
        <a:xfrm>
          <a:off x="0" y="896397"/>
          <a:ext cx="10255250" cy="7159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772D22-6B17-4842-AC56-59C388F88DC3}">
      <dsp:nvSpPr>
        <dsp:cNvPr id="0" name=""/>
        <dsp:cNvSpPr/>
      </dsp:nvSpPr>
      <dsp:spPr>
        <a:xfrm>
          <a:off x="216586" y="1057494"/>
          <a:ext cx="393793" cy="39379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E7F85-E815-4FA6-BD4E-12F903C4536A}">
      <dsp:nvSpPr>
        <dsp:cNvPr id="0" name=""/>
        <dsp:cNvSpPr/>
      </dsp:nvSpPr>
      <dsp:spPr>
        <a:xfrm>
          <a:off x="826966" y="896397"/>
          <a:ext cx="4614862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#6 Handout 4-1</a:t>
          </a:r>
          <a:endParaRPr lang="en-US" sz="2200" kern="1200"/>
        </a:p>
      </dsp:txBody>
      <dsp:txXfrm>
        <a:off x="826966" y="896397"/>
        <a:ext cx="4614862" cy="715987"/>
      </dsp:txXfrm>
    </dsp:sp>
    <dsp:sp modelId="{516460C4-9364-4A75-B8C0-AA805BAB68D3}">
      <dsp:nvSpPr>
        <dsp:cNvPr id="0" name=""/>
        <dsp:cNvSpPr/>
      </dsp:nvSpPr>
      <dsp:spPr>
        <a:xfrm>
          <a:off x="5441828" y="896397"/>
          <a:ext cx="4813421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Due tomorrow, Thursday, 10/11</a:t>
          </a:r>
        </a:p>
      </dsp:txBody>
      <dsp:txXfrm>
        <a:off x="5441828" y="896397"/>
        <a:ext cx="4813421" cy="715987"/>
      </dsp:txXfrm>
    </dsp:sp>
    <dsp:sp modelId="{43A3F9FE-72B0-46A2-A1BF-E221478CAF4B}">
      <dsp:nvSpPr>
        <dsp:cNvPr id="0" name=""/>
        <dsp:cNvSpPr/>
      </dsp:nvSpPr>
      <dsp:spPr>
        <a:xfrm>
          <a:off x="0" y="1791382"/>
          <a:ext cx="10255250" cy="7159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7F748-8DF6-4BB3-8A7F-B350645395FD}">
      <dsp:nvSpPr>
        <dsp:cNvPr id="0" name=""/>
        <dsp:cNvSpPr/>
      </dsp:nvSpPr>
      <dsp:spPr>
        <a:xfrm>
          <a:off x="216586" y="1952479"/>
          <a:ext cx="393793" cy="39379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817977-644B-4289-B560-38BEA11FA6AD}">
      <dsp:nvSpPr>
        <dsp:cNvPr id="0" name=""/>
        <dsp:cNvSpPr/>
      </dsp:nvSpPr>
      <dsp:spPr>
        <a:xfrm>
          <a:off x="826966" y="1791382"/>
          <a:ext cx="4614862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#7 Handout 4-2</a:t>
          </a:r>
          <a:endParaRPr lang="en-US" sz="2200" kern="1200"/>
        </a:p>
      </dsp:txBody>
      <dsp:txXfrm>
        <a:off x="826966" y="1791382"/>
        <a:ext cx="4614862" cy="715987"/>
      </dsp:txXfrm>
    </dsp:sp>
    <dsp:sp modelId="{D78A1AEE-8BB3-4A5A-BA0C-1FA817866D90}">
      <dsp:nvSpPr>
        <dsp:cNvPr id="0" name=""/>
        <dsp:cNvSpPr/>
      </dsp:nvSpPr>
      <dsp:spPr>
        <a:xfrm>
          <a:off x="5441828" y="1791382"/>
          <a:ext cx="4813421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Due Friday, 10/12</a:t>
          </a:r>
        </a:p>
      </dsp:txBody>
      <dsp:txXfrm>
        <a:off x="5441828" y="1791382"/>
        <a:ext cx="4813421" cy="715987"/>
      </dsp:txXfrm>
    </dsp:sp>
    <dsp:sp modelId="{AB9923E7-1788-4201-B201-5FDDFA2795D8}">
      <dsp:nvSpPr>
        <dsp:cNvPr id="0" name=""/>
        <dsp:cNvSpPr/>
      </dsp:nvSpPr>
      <dsp:spPr>
        <a:xfrm>
          <a:off x="0" y="2686367"/>
          <a:ext cx="10255250" cy="7159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5E7BFA-865D-4F42-ACD7-93B8EB68C78A}">
      <dsp:nvSpPr>
        <dsp:cNvPr id="0" name=""/>
        <dsp:cNvSpPr/>
      </dsp:nvSpPr>
      <dsp:spPr>
        <a:xfrm>
          <a:off x="216586" y="2847464"/>
          <a:ext cx="393793" cy="3937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0260FD-C43D-4091-8ABB-384147B7C643}">
      <dsp:nvSpPr>
        <dsp:cNvPr id="0" name=""/>
        <dsp:cNvSpPr/>
      </dsp:nvSpPr>
      <dsp:spPr>
        <a:xfrm>
          <a:off x="826966" y="2686367"/>
          <a:ext cx="4614862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Unit 3 Lettering Quiz</a:t>
          </a:r>
          <a:endParaRPr lang="en-US" sz="2200" kern="1200" dirty="0"/>
        </a:p>
      </dsp:txBody>
      <dsp:txXfrm>
        <a:off x="826966" y="2686367"/>
        <a:ext cx="4614862" cy="715987"/>
      </dsp:txXfrm>
    </dsp:sp>
    <dsp:sp modelId="{FE0B20FF-3554-4AD0-AC3F-00F60D971DE5}">
      <dsp:nvSpPr>
        <dsp:cNvPr id="0" name=""/>
        <dsp:cNvSpPr/>
      </dsp:nvSpPr>
      <dsp:spPr>
        <a:xfrm>
          <a:off x="5441828" y="2686367"/>
          <a:ext cx="4813421" cy="71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75" tIns="75775" rIns="75775" bIns="75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Due Sunday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Is to be completed via Google Classroom</a:t>
          </a:r>
        </a:p>
      </dsp:txBody>
      <dsp:txXfrm>
        <a:off x="5441828" y="2686367"/>
        <a:ext cx="4813421" cy="715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782E4-90FA-47EB-AFEA-FB3662B03E64}">
      <dsp:nvSpPr>
        <dsp:cNvPr id="0" name=""/>
        <dsp:cNvSpPr/>
      </dsp:nvSpPr>
      <dsp:spPr>
        <a:xfrm>
          <a:off x="0" y="1190"/>
          <a:ext cx="8994718" cy="6035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74855-99AF-4AC8-8FD8-2CBE29170E77}">
      <dsp:nvSpPr>
        <dsp:cNvPr id="0" name=""/>
        <dsp:cNvSpPr/>
      </dsp:nvSpPr>
      <dsp:spPr>
        <a:xfrm>
          <a:off x="182567" y="136985"/>
          <a:ext cx="331941" cy="331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EA655-3B25-4D45-B9F0-7AA805775ED8}">
      <dsp:nvSpPr>
        <dsp:cNvPr id="0" name=""/>
        <dsp:cNvSpPr/>
      </dsp:nvSpPr>
      <dsp:spPr>
        <a:xfrm>
          <a:off x="697076" y="1190"/>
          <a:ext cx="4047623" cy="60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4" tIns="63874" rIns="63874" bIns="638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#5</a:t>
          </a:r>
          <a:endParaRPr lang="en-US" sz="2200" kern="1200"/>
        </a:p>
      </dsp:txBody>
      <dsp:txXfrm>
        <a:off x="697076" y="1190"/>
        <a:ext cx="4047623" cy="603529"/>
      </dsp:txXfrm>
    </dsp:sp>
    <dsp:sp modelId="{CA28843F-806E-4710-A671-F49DA3D8B09E}">
      <dsp:nvSpPr>
        <dsp:cNvPr id="0" name=""/>
        <dsp:cNvSpPr/>
      </dsp:nvSpPr>
      <dsp:spPr>
        <a:xfrm>
          <a:off x="4744699" y="1190"/>
          <a:ext cx="4250018" cy="60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4" tIns="63874" rIns="63874" bIns="6387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Was due Tuesday, 10/9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Each missed day -10 points</a:t>
          </a:r>
        </a:p>
      </dsp:txBody>
      <dsp:txXfrm>
        <a:off x="4744699" y="1190"/>
        <a:ext cx="4250018" cy="603529"/>
      </dsp:txXfrm>
    </dsp:sp>
    <dsp:sp modelId="{0F58F092-1E09-4C5D-A66A-3109B2FAA427}">
      <dsp:nvSpPr>
        <dsp:cNvPr id="0" name=""/>
        <dsp:cNvSpPr/>
      </dsp:nvSpPr>
      <dsp:spPr>
        <a:xfrm>
          <a:off x="0" y="755603"/>
          <a:ext cx="8994718" cy="6035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72D22-6B17-4842-AC56-59C388F88DC3}">
      <dsp:nvSpPr>
        <dsp:cNvPr id="0" name=""/>
        <dsp:cNvSpPr/>
      </dsp:nvSpPr>
      <dsp:spPr>
        <a:xfrm>
          <a:off x="182567" y="891397"/>
          <a:ext cx="331941" cy="33194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E7F85-E815-4FA6-BD4E-12F903C4536A}">
      <dsp:nvSpPr>
        <dsp:cNvPr id="0" name=""/>
        <dsp:cNvSpPr/>
      </dsp:nvSpPr>
      <dsp:spPr>
        <a:xfrm>
          <a:off x="697076" y="755603"/>
          <a:ext cx="4047623" cy="60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4" tIns="63874" rIns="63874" bIns="638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#6 Handout 4-1</a:t>
          </a:r>
          <a:endParaRPr lang="en-US" sz="2200" kern="1200"/>
        </a:p>
      </dsp:txBody>
      <dsp:txXfrm>
        <a:off x="697076" y="755603"/>
        <a:ext cx="4047623" cy="603529"/>
      </dsp:txXfrm>
    </dsp:sp>
    <dsp:sp modelId="{516460C4-9364-4A75-B8C0-AA805BAB68D3}">
      <dsp:nvSpPr>
        <dsp:cNvPr id="0" name=""/>
        <dsp:cNvSpPr/>
      </dsp:nvSpPr>
      <dsp:spPr>
        <a:xfrm>
          <a:off x="4744699" y="755603"/>
          <a:ext cx="4250018" cy="60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4" tIns="63874" rIns="63874" bIns="6387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Was due Thursday, 10/11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Each missed day -10 points</a:t>
          </a:r>
        </a:p>
      </dsp:txBody>
      <dsp:txXfrm>
        <a:off x="4744699" y="755603"/>
        <a:ext cx="4250018" cy="603529"/>
      </dsp:txXfrm>
    </dsp:sp>
    <dsp:sp modelId="{43A3F9FE-72B0-46A2-A1BF-E221478CAF4B}">
      <dsp:nvSpPr>
        <dsp:cNvPr id="0" name=""/>
        <dsp:cNvSpPr/>
      </dsp:nvSpPr>
      <dsp:spPr>
        <a:xfrm>
          <a:off x="0" y="1510015"/>
          <a:ext cx="8994718" cy="6035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7F748-8DF6-4BB3-8A7F-B350645395FD}">
      <dsp:nvSpPr>
        <dsp:cNvPr id="0" name=""/>
        <dsp:cNvSpPr/>
      </dsp:nvSpPr>
      <dsp:spPr>
        <a:xfrm>
          <a:off x="182567" y="1645809"/>
          <a:ext cx="331941" cy="33194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17977-644B-4289-B560-38BEA11FA6AD}">
      <dsp:nvSpPr>
        <dsp:cNvPr id="0" name=""/>
        <dsp:cNvSpPr/>
      </dsp:nvSpPr>
      <dsp:spPr>
        <a:xfrm>
          <a:off x="697076" y="1510015"/>
          <a:ext cx="4047623" cy="60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4" tIns="63874" rIns="63874" bIns="638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#7 Handout 4-2</a:t>
          </a:r>
          <a:endParaRPr lang="en-US" sz="2200" kern="1200"/>
        </a:p>
      </dsp:txBody>
      <dsp:txXfrm>
        <a:off x="697076" y="1510015"/>
        <a:ext cx="4047623" cy="603529"/>
      </dsp:txXfrm>
    </dsp:sp>
    <dsp:sp modelId="{D78A1AEE-8BB3-4A5A-BA0C-1FA817866D90}">
      <dsp:nvSpPr>
        <dsp:cNvPr id="0" name=""/>
        <dsp:cNvSpPr/>
      </dsp:nvSpPr>
      <dsp:spPr>
        <a:xfrm>
          <a:off x="4744699" y="1510015"/>
          <a:ext cx="4250018" cy="60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4" tIns="63874" rIns="63874" bIns="6387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Due TODAY, Friday, 10/12</a:t>
          </a:r>
        </a:p>
      </dsp:txBody>
      <dsp:txXfrm>
        <a:off x="4744699" y="1510015"/>
        <a:ext cx="4250018" cy="603529"/>
      </dsp:txXfrm>
    </dsp:sp>
    <dsp:sp modelId="{AB9923E7-1788-4201-B201-5FDDFA2795D8}">
      <dsp:nvSpPr>
        <dsp:cNvPr id="0" name=""/>
        <dsp:cNvSpPr/>
      </dsp:nvSpPr>
      <dsp:spPr>
        <a:xfrm>
          <a:off x="0" y="2264427"/>
          <a:ext cx="8994718" cy="6035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E7BFA-865D-4F42-ACD7-93B8EB68C78A}">
      <dsp:nvSpPr>
        <dsp:cNvPr id="0" name=""/>
        <dsp:cNvSpPr/>
      </dsp:nvSpPr>
      <dsp:spPr>
        <a:xfrm>
          <a:off x="182567" y="2400221"/>
          <a:ext cx="331941" cy="331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260FD-C43D-4091-8ABB-384147B7C643}">
      <dsp:nvSpPr>
        <dsp:cNvPr id="0" name=""/>
        <dsp:cNvSpPr/>
      </dsp:nvSpPr>
      <dsp:spPr>
        <a:xfrm>
          <a:off x="697076" y="2264427"/>
          <a:ext cx="4047623" cy="60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4" tIns="63874" rIns="63874" bIns="638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Unit 3 Lettering Quiz</a:t>
          </a:r>
          <a:endParaRPr lang="en-US" sz="2200" kern="1200"/>
        </a:p>
      </dsp:txBody>
      <dsp:txXfrm>
        <a:off x="697076" y="2264427"/>
        <a:ext cx="4047623" cy="603529"/>
      </dsp:txXfrm>
    </dsp:sp>
    <dsp:sp modelId="{FE0B20FF-3554-4AD0-AC3F-00F60D971DE5}">
      <dsp:nvSpPr>
        <dsp:cNvPr id="0" name=""/>
        <dsp:cNvSpPr/>
      </dsp:nvSpPr>
      <dsp:spPr>
        <a:xfrm>
          <a:off x="4744699" y="2264427"/>
          <a:ext cx="4250018" cy="60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4" tIns="63874" rIns="63874" bIns="6387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 NOW OPEN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Due Sunday at 11:59PM</a:t>
          </a:r>
        </a:p>
      </dsp:txBody>
      <dsp:txXfrm>
        <a:off x="4744699" y="2264427"/>
        <a:ext cx="4250018" cy="603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Unit 3 - Lettering</a:t>
            </a:r>
          </a:p>
          <a:p>
            <a:pPr>
              <a:lnSpc>
                <a:spcPct val="90000"/>
              </a:lnSpc>
            </a:pPr>
            <a:endParaRPr lang="en-US" sz="19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Section 1 – What is Lettering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2D690-3946-41C4-B01B-C2857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Why technical lettering?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40170-1DBD-4347-B779-0831D3F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09" y="3843868"/>
            <a:ext cx="2827315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>
                <a:solidFill>
                  <a:srgbClr val="0F496F"/>
                </a:solidFill>
              </a:rPr>
              <a:t>Clarify projections</a:t>
            </a:r>
          </a:p>
        </p:txBody>
      </p:sp>
      <p:sp useBgFill="1">
        <p:nvSpPr>
          <p:cNvPr id="83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sometric views">
            <a:extLst>
              <a:ext uri="{FF2B5EF4-FFF2-40B4-BE49-F238E27FC236}">
                <a16:creationId xmlns:a16="http://schemas.microsoft.com/office/drawing/2014/main" id="{9AE3F868-0052-45C6-8864-53B02AD0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" y="2078671"/>
            <a:ext cx="5450437" cy="237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7A83-0D87-4D33-957F-E3A36E4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0A304A"/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240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2D690-3946-41C4-B01B-C2857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Why technical lettering?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40170-1DBD-4347-B779-0831D3F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09" y="3843868"/>
            <a:ext cx="2827315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>
                <a:solidFill>
                  <a:srgbClr val="0F496F"/>
                </a:solidFill>
              </a:rPr>
              <a:t>Notes to specify materials and/or processes</a:t>
            </a:r>
          </a:p>
        </p:txBody>
      </p:sp>
      <p:sp useBgFill="1">
        <p:nvSpPr>
          <p:cNvPr id="83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echnical drawing notes">
            <a:extLst>
              <a:ext uri="{FF2B5EF4-FFF2-40B4-BE49-F238E27FC236}">
                <a16:creationId xmlns:a16="http://schemas.microsoft.com/office/drawing/2014/main" id="{960131F1-B49C-44A5-88EE-17DEF47A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" y="1220227"/>
            <a:ext cx="5450437" cy="408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7A83-0D87-4D33-957F-E3A36E4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0A304A"/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702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0625" y="1173956"/>
            <a:ext cx="4981575" cy="2638425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817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en-US"/>
              <a:t>Using the lettering guide to create your title blocks</a:t>
            </a:r>
          </a:p>
          <a:p>
            <a:r>
              <a:rPr lang="en-US"/>
              <a:t>3/8” vertical capitals</a:t>
            </a:r>
          </a:p>
          <a:p>
            <a:r>
              <a:rPr lang="en-US"/>
              <a:t>1/8” vertical capitals</a:t>
            </a:r>
          </a:p>
          <a:p>
            <a:r>
              <a:rPr lang="en-US"/>
              <a:t>1/8” vertical lower case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DUE TUESDAY OCTOBER 9TH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40" y="924676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753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Lesson Plan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74469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Do 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is the importance of lettering?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Be sure to answer the question within Google Classroom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Answer within the allotted time in class to receive full credit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Answer on the same day to receive half-credit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9793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Lesson Plan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59058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This Week in DDP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Drawing #5 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DUE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TODAY, 10/9 by end of class</a:t>
            </a:r>
          </a:p>
          <a:p>
            <a:r>
              <a:rPr lang="en-US">
                <a:solidFill>
                  <a:schemeClr val="tx1"/>
                </a:solidFill>
              </a:rPr>
              <a:t>2 Lettering practice handouts 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DUE FRIDAY 10/12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1 on Wednesday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1 on Thursday</a:t>
            </a:r>
          </a:p>
          <a:p>
            <a:r>
              <a:rPr lang="en-US">
                <a:solidFill>
                  <a:schemeClr val="tx1"/>
                </a:solidFill>
              </a:rPr>
              <a:t>Google Classroom QUIZ 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DUE SUNDAY 10/14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To be posted Friday morning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1365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Drawing #5 - Lettering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DUE DATE: </a:t>
            </a:r>
            <a:r>
              <a:rPr lang="en-US" b="1">
                <a:solidFill>
                  <a:schemeClr val="tx1"/>
                </a:solidFill>
              </a:rPr>
              <a:t>TODAY, 10/9 by end of class</a:t>
            </a:r>
          </a:p>
          <a:p>
            <a:endParaRPr 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TIPS</a:t>
            </a:r>
          </a:p>
          <a:p>
            <a:pPr>
              <a:buFontTx/>
              <a:buChar char="-"/>
            </a:pPr>
            <a:r>
              <a:rPr lang="en-US" b="1">
                <a:solidFill>
                  <a:schemeClr val="tx1"/>
                </a:solidFill>
              </a:rPr>
              <a:t>Good spacing between letters</a:t>
            </a:r>
          </a:p>
          <a:p>
            <a:pPr>
              <a:buFontTx/>
              <a:buChar char="-"/>
            </a:pPr>
            <a:r>
              <a:rPr lang="en-US" b="1">
                <a:solidFill>
                  <a:schemeClr val="tx1"/>
                </a:solidFill>
              </a:rPr>
              <a:t>Watch smudges</a:t>
            </a:r>
          </a:p>
          <a:p>
            <a:pPr>
              <a:buFontTx/>
              <a:buChar char="-"/>
            </a:pPr>
            <a:r>
              <a:rPr lang="en-US" b="1">
                <a:solidFill>
                  <a:schemeClr val="tx1"/>
                </a:solidFill>
              </a:rPr>
              <a:t>Use tools properly</a:t>
            </a:r>
          </a:p>
          <a:p>
            <a:pPr>
              <a:buFontTx/>
              <a:buChar char="-"/>
            </a:pP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895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1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Rest of the week at a glance</a:t>
            </a:r>
          </a:p>
        </p:txBody>
      </p:sp>
      <p:sp>
        <p:nvSpPr>
          <p:cNvPr id="47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A304A"/>
                </a:solidFill>
              </a:rPr>
              <a:t>Add a footer</a:t>
            </a:r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id="{7609257D-55B8-4A84-8FD8-9F2C61165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592796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63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Drawing #6 – Lettering Handout 4-1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DUE DATE: </a:t>
            </a:r>
            <a:r>
              <a:rPr lang="en-US" sz="3600" b="1" dirty="0"/>
              <a:t>TOMORROW, 10/11 by end of class</a:t>
            </a:r>
          </a:p>
          <a:p>
            <a:endParaRPr lang="en-US" sz="3600" b="1" dirty="0"/>
          </a:p>
          <a:p>
            <a:pPr marL="0" indent="0">
              <a:buNone/>
            </a:pPr>
            <a:r>
              <a:rPr lang="en-US" b="1" dirty="0"/>
              <a:t>TIPS</a:t>
            </a:r>
          </a:p>
          <a:p>
            <a:pPr>
              <a:buFontTx/>
              <a:buChar char="-"/>
            </a:pPr>
            <a:r>
              <a:rPr lang="en-US" b="1" dirty="0"/>
              <a:t>Good spacing between letters</a:t>
            </a:r>
          </a:p>
          <a:p>
            <a:pPr>
              <a:buFontTx/>
              <a:buChar char="-"/>
            </a:pPr>
            <a:r>
              <a:rPr lang="en-US" b="1" dirty="0"/>
              <a:t>Watch smudges</a:t>
            </a:r>
          </a:p>
          <a:p>
            <a:pPr>
              <a:buFontTx/>
              <a:buChar char="-"/>
            </a:pPr>
            <a:r>
              <a:rPr lang="en-US" b="1" dirty="0"/>
              <a:t>Use tools properly</a:t>
            </a:r>
          </a:p>
          <a:p>
            <a:pPr>
              <a:buFontTx/>
              <a:buChar char="-"/>
            </a:pPr>
            <a:endParaRPr lang="en-US" sz="36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72317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Rest of the week at a glance</a:t>
            </a:r>
          </a:p>
        </p:txBody>
      </p:sp>
      <p:sp>
        <p:nvSpPr>
          <p:cNvPr id="47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A304A"/>
                </a:solidFill>
              </a:rPr>
              <a:t>Add a footer</a:t>
            </a:r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id="{7609257D-55B8-4A84-8FD8-9F2C61165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546239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880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88142C-D3C4-43DC-A844-A7D9ECB0F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CFEDF-DB69-40D8-9EEC-5D3C85782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39762"/>
            <a:ext cx="4781147" cy="5574771"/>
          </a:xfrm>
        </p:spPr>
        <p:txBody>
          <a:bodyPr anchor="ctr">
            <a:normAutofit/>
          </a:bodyPr>
          <a:lstStyle/>
          <a:p>
            <a:pPr algn="r"/>
            <a:r>
              <a:rPr lang="en-US" sz="5200"/>
              <a:t>UNIT 3 QUIZ NOW AVAILABLE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6DC9EF-092A-4FEF-8A40-0E509CA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D7F9FE-1953-4675-9E05-2C5ED00E8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1625" y="685799"/>
            <a:ext cx="4816572" cy="4869981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Be sure to complete via Google Classroom by 11:59PM Sunday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04623-1DA1-4E62-9F26-6780765A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5116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6419F60-9469-4D44-868E-3CA3817D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Rest of the week at a glance</a:t>
            </a:r>
          </a:p>
        </p:txBody>
      </p:sp>
      <p:sp useBgFill="1">
        <p:nvSpPr>
          <p:cNvPr id="47" name="Snip Diagonal Corner Rectangle 21">
            <a:extLst>
              <a:ext uri="{FF2B5EF4-FFF2-40B4-BE49-F238E27FC236}">
                <a16:creationId xmlns:a16="http://schemas.microsoft.com/office/drawing/2014/main" id="{A3CF6F3D-089E-4C46-A15D-27A0B525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10281652" cy="3612950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A304A"/>
                </a:solidFill>
              </a:rPr>
              <a:t>Add a footer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5DE9D45-335A-43DE-A422-9B6120B51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DCC818-F319-42A9-B67E-2B9FF55E6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DAF678-0C93-46A0-8E9F-F26AB84CA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8A60AE9-0541-4D1E-AD06-FEC218C8C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9FB520-BCD8-4D13-8DB5-23741BFB9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FEB6369-138D-4B28-856E-2115F72DF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id="{7609257D-55B8-4A84-8FD8-9F2C61165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857529"/>
              </p:ext>
            </p:extLst>
          </p:nvPr>
        </p:nvGraphicFramePr>
        <p:xfrm>
          <a:off x="1274294" y="1006997"/>
          <a:ext cx="8994718" cy="286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07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Arial" pitchFamily="34" charset="0"/>
              </a:rPr>
              <a:t>There are different styles of lettering and industry standards</a:t>
            </a:r>
          </a:p>
          <a:p>
            <a:r>
              <a:rPr lang="en-US">
                <a:solidFill>
                  <a:schemeClr val="tx1"/>
                </a:solidFill>
                <a:cs typeface="Arial" pitchFamily="34" charset="0"/>
              </a:rPr>
              <a:t>Guidelines are used for height and slope of letters</a:t>
            </a:r>
          </a:p>
          <a:p>
            <a:r>
              <a:rPr lang="en-US">
                <a:solidFill>
                  <a:schemeClr val="tx1"/>
                </a:solidFill>
                <a:cs typeface="Arial" pitchFamily="34" charset="0"/>
              </a:rPr>
              <a:t>Single-stroke Gothic letters are commonly used in industry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What is lettering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Purpose is to clarify the views or projections</a:t>
            </a:r>
          </a:p>
          <a:p>
            <a:r>
              <a:rPr lang="en-US">
                <a:solidFill>
                  <a:schemeClr val="tx1"/>
                </a:solidFill>
              </a:rPr>
              <a:t>Notes may specify materials and processes</a:t>
            </a:r>
          </a:p>
          <a:p>
            <a:r>
              <a:rPr lang="en-US">
                <a:solidFill>
                  <a:schemeClr val="tx1"/>
                </a:solidFill>
              </a:rPr>
              <a:t>Most drafters are required to letter drawings freehand</a:t>
            </a:r>
          </a:p>
          <a:p>
            <a:r>
              <a:rPr lang="en-US">
                <a:solidFill>
                  <a:schemeClr val="tx1"/>
                </a:solidFill>
              </a:rPr>
              <a:t>Lettering is about 20% of manual work for any drafter</a:t>
            </a:r>
          </a:p>
          <a:p>
            <a:pPr marL="411480" lvl="1" indent="0">
              <a:buNone/>
            </a:pP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3824-41FA-4546-AFCD-2A01FEF6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/>
              <a:t>Lettering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88F-4A88-4641-9F49-11018BF8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en-US" sz="1400"/>
              <a:t>Use less pressure on your pencil</a:t>
            </a:r>
          </a:p>
          <a:p>
            <a:r>
              <a:rPr lang="en-US" sz="1400"/>
              <a:t>Having a pencil with a point will help produce high quality lettering that can be copied easily and clearly</a:t>
            </a:r>
          </a:p>
          <a:p>
            <a:r>
              <a:rPr lang="en-US" sz="1400"/>
              <a:t>Have your forearm fully supported with your hand resting on its side</a:t>
            </a:r>
          </a:p>
          <a:p>
            <a:r>
              <a:rPr lang="en-US" sz="1400"/>
              <a:t>Take your time and relax, pausing is most likely needed</a:t>
            </a:r>
          </a:p>
          <a:p>
            <a:r>
              <a:rPr lang="en-US" sz="1400"/>
              <a:t>“Pull” the pencil across the page to not dig into the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07B6-1EF7-457A-9AA4-A8D575B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pic>
        <p:nvPicPr>
          <p:cNvPr id="1026" name="Picture 2" descr="Image result for drafting lettering technique">
            <a:extLst>
              <a:ext uri="{FF2B5EF4-FFF2-40B4-BE49-F238E27FC236}">
                <a16:creationId xmlns:a16="http://schemas.microsoft.com/office/drawing/2014/main" id="{99EDA05A-8342-458F-ABAD-41079AAAA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8" b="-1"/>
          <a:stretch/>
        </p:blipFill>
        <p:spPr bwMode="auto"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B765-1E7B-46EB-8F54-380E9853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Lettering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BD25-9076-4AEC-B1A1-556551C0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>
                <a:solidFill>
                  <a:schemeClr val="tx2"/>
                </a:solidFill>
              </a:rPr>
              <a:t>The Ames Lettering Guide can help provide guidelines for freehand technical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740F-8AF1-4320-9AD2-4BFF935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3170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7276" y="786117"/>
            <a:ext cx="9357448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en-US"/>
              <a:t>Using the lettering guide to create your title blocks</a:t>
            </a:r>
          </a:p>
          <a:p>
            <a:r>
              <a:rPr lang="en-US"/>
              <a:t>3/8” vertical capitals</a:t>
            </a:r>
          </a:p>
          <a:p>
            <a:r>
              <a:rPr lang="en-US"/>
              <a:t>1/8” vertical capitals</a:t>
            </a:r>
          </a:p>
          <a:p>
            <a:r>
              <a:rPr lang="en-US"/>
              <a:t>1/8” vertical lower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40" y="924676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787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Lesson Plan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82310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Widescreen</PresentationFormat>
  <Paragraphs>137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Slice</vt:lpstr>
      <vt:lpstr>Design and drawing for production</vt:lpstr>
      <vt:lpstr>Google classroom code</vt:lpstr>
      <vt:lpstr>The big idea</vt:lpstr>
      <vt:lpstr>What is lettering</vt:lpstr>
      <vt:lpstr>Lettering technique</vt:lpstr>
      <vt:lpstr>Lettering Guide</vt:lpstr>
      <vt:lpstr>PowerPoint Presentation</vt:lpstr>
      <vt:lpstr>Drawing #5</vt:lpstr>
      <vt:lpstr>Lesson Plan 4</vt:lpstr>
      <vt:lpstr>Why technical lettering?</vt:lpstr>
      <vt:lpstr>Why technical lettering?</vt:lpstr>
      <vt:lpstr>PowerPoint Presentation</vt:lpstr>
      <vt:lpstr>Drawing #5</vt:lpstr>
      <vt:lpstr>Lesson Plan 5</vt:lpstr>
      <vt:lpstr>Do Now</vt:lpstr>
      <vt:lpstr>Lesson Plan 6</vt:lpstr>
      <vt:lpstr>This Week in DDP</vt:lpstr>
      <vt:lpstr>Drawing #5 - Lettering</vt:lpstr>
      <vt:lpstr>Lesson Plan 7</vt:lpstr>
      <vt:lpstr>Rest of the week at a glance</vt:lpstr>
      <vt:lpstr>Drawing #6 – Lettering Handout 4-1</vt:lpstr>
      <vt:lpstr>Lesson Plan 8</vt:lpstr>
      <vt:lpstr>Rest of the week at a glance</vt:lpstr>
      <vt:lpstr>Lesson Plan 8</vt:lpstr>
      <vt:lpstr>UNIT 3 QUIZ NOW AVAILABLE</vt:lpstr>
      <vt:lpstr>Rest of the week at a glance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1</cp:revision>
  <dcterms:created xsi:type="dcterms:W3CDTF">2018-10-12T13:02:01Z</dcterms:created>
  <dcterms:modified xsi:type="dcterms:W3CDTF">2018-10-12T13:02:20Z</dcterms:modified>
</cp:coreProperties>
</file>