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14"/>
  </p:notesMasterIdLst>
  <p:handoutMasterIdLst>
    <p:handoutMasterId r:id="rId15"/>
  </p:handoutMasterIdLst>
  <p:sldIdLst>
    <p:sldId id="268" r:id="rId2"/>
    <p:sldId id="273" r:id="rId3"/>
    <p:sldId id="271" r:id="rId4"/>
    <p:sldId id="272" r:id="rId5"/>
    <p:sldId id="274" r:id="rId6"/>
    <p:sldId id="275" r:id="rId7"/>
    <p:sldId id="276" r:id="rId8"/>
    <p:sldId id="277" r:id="rId9"/>
    <p:sldId id="278" r:id="rId10"/>
    <p:sldId id="279" r:id="rId11"/>
    <p:sldId id="280" r:id="rId12"/>
    <p:sldId id="28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1" d="100"/>
          <a:sy n="81" d="100"/>
        </p:scale>
        <p:origin x="120" y="696"/>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C4FB8F-ED15-48AB-97BD-17129D4E699D}" type="datetimeFigureOut">
              <a:rPr lang="en-US" smtClean="0"/>
              <a:t>10/23/2018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6B3739-9081-478F-812E-AE7CE140632E}" type="slidenum">
              <a:rPr lang="en-US" smtClean="0"/>
              <a:t>‹#›</a:t>
            </a:fld>
            <a:endParaRPr lang="en-US" dirty="0"/>
          </a:p>
        </p:txBody>
      </p:sp>
    </p:spTree>
    <p:extLst>
      <p:ext uri="{BB962C8B-B14F-4D97-AF65-F5344CB8AC3E}">
        <p14:creationId xmlns:p14="http://schemas.microsoft.com/office/powerpoint/2010/main" val="4112104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9D437-CD83-4825-AD0D-5E7B341BC79B}" type="datetimeFigureOut">
              <a:rPr lang="en-US" smtClean="0"/>
              <a:t>10/23/2018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CF8BB-EBC7-4B8F-9632-A5A136FBB880}" type="slidenum">
              <a:rPr lang="en-US" smtClean="0"/>
              <a:t>‹#›</a:t>
            </a:fld>
            <a:endParaRPr lang="en-US" dirty="0"/>
          </a:p>
        </p:txBody>
      </p:sp>
    </p:spTree>
    <p:extLst>
      <p:ext uri="{BB962C8B-B14F-4D97-AF65-F5344CB8AC3E}">
        <p14:creationId xmlns:p14="http://schemas.microsoft.com/office/powerpoint/2010/main" val="117036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5AB7CBB-843F-464A-A764-71D6ADC27CFA}" type="datetime1">
              <a:rPr lang="en-US" smtClean="0"/>
              <a:t>10/23/2018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Add a footer</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E31375A4-56A4-47D6-9801-1991572033F7}"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582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138946-C5C1-4A11-BA69-F12F43F8A94B}" type="datetime1">
              <a:rPr lang="en-US" smtClean="0"/>
              <a:t>10/23/2018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402991020"/>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138946-C5C1-4A11-BA69-F12F43F8A94B}" type="datetime1">
              <a:rPr lang="en-US" smtClean="0"/>
              <a:t>10/23/2018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3186814"/>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138946-C5C1-4A11-BA69-F12F43F8A94B}" type="datetime1">
              <a:rPr lang="en-US" smtClean="0"/>
              <a:t>10/23/2018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0625234"/>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138946-C5C1-4A11-BA69-F12F43F8A94B}" type="datetime1">
              <a:rPr lang="en-US" smtClean="0"/>
              <a:t>10/23/2018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132020639"/>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138946-C5C1-4A11-BA69-F12F43F8A94B}" type="datetime1">
              <a:rPr lang="en-US" smtClean="0"/>
              <a:t>10/23/2018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9131605"/>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138946-C5C1-4A11-BA69-F12F43F8A94B}" type="datetime1">
              <a:rPr lang="en-US" smtClean="0"/>
              <a:t>10/23/2018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7475219"/>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EFC03D-3A1F-4813-9337-02411FCC3A9A}" type="datetime1">
              <a:rPr lang="en-US" smtClean="0"/>
              <a:t>10/23/2018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9947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38F79-DFA0-4C26-9553-23A017B69AB6}" type="datetime1">
              <a:rPr lang="en-US" smtClean="0"/>
              <a:t>10/23/2018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651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15CA6-EC4D-4728-8AA6-534BE7E9B67C}" type="datetime1">
              <a:rPr lang="en-US" smtClean="0"/>
              <a:t>10/23/2018</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0B34E7-E1D9-4FBF-A1A0-4009669A00BF}" type="datetime1">
              <a:rPr lang="en-US" smtClean="0"/>
              <a:t>10/23/2018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88296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631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79E8B6-2F47-420B-83EA-EB2285D13EC9}" type="datetime1">
              <a:rPr lang="en-US" smtClean="0"/>
              <a:t>10/23/2018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10273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04803D-B10E-4B90-8456-A0E05393E233}" type="datetime1">
              <a:rPr lang="en-US" smtClean="0"/>
              <a:t>10/23/2018</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4645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E1E62F-6CCE-4064-96C2-2084AF883904}" type="datetime1">
              <a:rPr lang="en-US" smtClean="0"/>
              <a:t>10/23/2018</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7254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15CA6-EC4D-4728-8AA6-534BE7E9B67C}" type="datetime1">
              <a:rPr lang="en-US" smtClean="0"/>
              <a:t>10/23/2018</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4495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39942-0A2E-443A-842F-D6DE74360370}" type="datetime1">
              <a:rPr lang="en-US" smtClean="0"/>
              <a:t>10/23/2018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26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Rectangle 7">
            <a:extLst>
              <a:ext uri="{FF2B5EF4-FFF2-40B4-BE49-F238E27FC236}">
                <a16:creationId xmlns="" xmlns:a16="http://schemas.microsoft.com/office/drawing/2014/main" id="{F344C8EB-1716-4988-ABBD-DA494D36AFF7}"/>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5143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138946-C5C1-4A11-BA69-F12F43F8A94B}" type="datetime1">
              <a:rPr lang="en-US" smtClean="0"/>
              <a:t>10/23/2018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Add a footer</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70552241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55"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Photography</a:t>
            </a:r>
          </a:p>
        </p:txBody>
      </p:sp>
      <p:sp>
        <p:nvSpPr>
          <p:cNvPr id="3" name="Subtitle 2"/>
          <p:cNvSpPr>
            <a:spLocks noGrp="1"/>
          </p:cNvSpPr>
          <p:nvPr>
            <p:ph type="subTitle" idx="1"/>
          </p:nvPr>
        </p:nvSpPr>
        <p:spPr/>
        <p:txBody>
          <a:bodyPr>
            <a:normAutofit/>
          </a:bodyPr>
          <a:lstStyle/>
          <a:p>
            <a:r>
              <a:rPr lang="en-US" dirty="0"/>
              <a:t>Unit </a:t>
            </a:r>
            <a:r>
              <a:rPr lang="en-US" dirty="0" smtClean="0"/>
              <a:t>5 </a:t>
            </a:r>
            <a:r>
              <a:rPr lang="en-US" dirty="0"/>
              <a:t>– </a:t>
            </a:r>
            <a:r>
              <a:rPr lang="en-US" dirty="0" smtClean="0"/>
              <a:t>SLR Camera Usage</a:t>
            </a:r>
            <a:endParaRPr lang="en-US" dirty="0"/>
          </a:p>
        </p:txBody>
      </p:sp>
      <p:sp>
        <p:nvSpPr>
          <p:cNvPr id="4" name="Footer Placeholder 3">
            <a:extLst>
              <a:ext uri="{FF2B5EF4-FFF2-40B4-BE49-F238E27FC236}">
                <a16:creationId xmlns="" xmlns:a16="http://schemas.microsoft.com/office/drawing/2014/main" id="{1BD89EEB-0D82-48BB-B45A-39C4807CF951}"/>
              </a:ext>
            </a:extLst>
          </p:cNvPr>
          <p:cNvSpPr>
            <a:spLocks noGrp="1"/>
          </p:cNvSpPr>
          <p:nvPr>
            <p:ph type="ftr" sz="quarter" idx="11"/>
          </p:nvPr>
        </p:nvSpPr>
        <p:spPr/>
        <p:txBody>
          <a:bodyPr/>
          <a:lstStyle/>
          <a:p>
            <a:r>
              <a:rPr lang="en-US" dirty="0"/>
              <a:t>Unit 1 – Section 1</a:t>
            </a:r>
          </a:p>
        </p:txBody>
      </p:sp>
    </p:spTree>
    <p:extLst>
      <p:ext uri="{BB962C8B-B14F-4D97-AF65-F5344CB8AC3E}">
        <p14:creationId xmlns:p14="http://schemas.microsoft.com/office/powerpoint/2010/main" val="241325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of Thirds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his </a:t>
            </a:r>
            <a:r>
              <a:rPr lang="en-US" dirty="0"/>
              <a:t>shot </a:t>
            </a:r>
            <a:r>
              <a:rPr lang="en-US" dirty="0" smtClean="0"/>
              <a:t>the </a:t>
            </a:r>
            <a:r>
              <a:rPr lang="en-US" dirty="0"/>
              <a:t>subject </a:t>
            </a:r>
            <a:r>
              <a:rPr lang="en-US" dirty="0" smtClean="0"/>
              <a:t>is along </a:t>
            </a:r>
            <a:r>
              <a:rPr lang="en-US" dirty="0"/>
              <a:t>a whole line which means she is considerably off center and therefore creating an additional point of interest. Placing her right in the center of the frame could have resulted in an ‘awkward’ shot.</a:t>
            </a:r>
            <a:endParaRPr lang="en-US" dirty="0"/>
          </a:p>
        </p:txBody>
      </p:sp>
      <p:sp>
        <p:nvSpPr>
          <p:cNvPr id="5" name="Text Placeholder 4"/>
          <p:cNvSpPr>
            <a:spLocks noGrp="1"/>
          </p:cNvSpPr>
          <p:nvPr>
            <p:ph type="body" sz="half" idx="2"/>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pic>
        <p:nvPicPr>
          <p:cNvPr id="6" name="Picture 5"/>
          <p:cNvPicPr>
            <a:picLocks noChangeAspect="1"/>
          </p:cNvPicPr>
          <p:nvPr/>
        </p:nvPicPr>
        <p:blipFill>
          <a:blip r:embed="rId2"/>
          <a:stretch>
            <a:fillRect/>
          </a:stretch>
        </p:blipFill>
        <p:spPr>
          <a:xfrm>
            <a:off x="1182108" y="2760134"/>
            <a:ext cx="3941860" cy="2908217"/>
          </a:xfrm>
          <a:prstGeom prst="rect">
            <a:avLst/>
          </a:prstGeom>
        </p:spPr>
      </p:pic>
    </p:spTree>
    <p:extLst>
      <p:ext uri="{BB962C8B-B14F-4D97-AF65-F5344CB8AC3E}">
        <p14:creationId xmlns:p14="http://schemas.microsoft.com/office/powerpoint/2010/main" val="346879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Add a footer</a:t>
            </a:r>
            <a:endParaRPr lang="en-US" dirty="0"/>
          </a:p>
        </p:txBody>
      </p:sp>
      <p:pic>
        <p:nvPicPr>
          <p:cNvPr id="3074" name="Picture 2" descr="The rule of thirds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156" y="438986"/>
            <a:ext cx="9661494" cy="6033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34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of Thirds</a:t>
            </a:r>
            <a:endParaRPr lang="en-US" dirty="0"/>
          </a:p>
        </p:txBody>
      </p:sp>
      <p:sp>
        <p:nvSpPr>
          <p:cNvPr id="3" name="Content Placeholder 2"/>
          <p:cNvSpPr>
            <a:spLocks noGrp="1"/>
          </p:cNvSpPr>
          <p:nvPr>
            <p:ph idx="1"/>
          </p:nvPr>
        </p:nvSpPr>
        <p:spPr/>
        <p:txBody>
          <a:bodyPr>
            <a:normAutofit/>
          </a:bodyPr>
          <a:lstStyle/>
          <a:p>
            <a:r>
              <a:rPr lang="en-US" dirty="0"/>
              <a:t>A</a:t>
            </a:r>
            <a:r>
              <a:rPr lang="en-US" dirty="0" smtClean="0"/>
              <a:t> </a:t>
            </a:r>
            <a:r>
              <a:rPr lang="en-US" dirty="0"/>
              <a:t>good technique for landscape shots is to position horizons along one of the horizontal lines</a:t>
            </a:r>
            <a:endParaRPr lang="en-US" dirty="0"/>
          </a:p>
        </p:txBody>
      </p:sp>
      <p:sp>
        <p:nvSpPr>
          <p:cNvPr id="5" name="Text Placeholder 4"/>
          <p:cNvSpPr>
            <a:spLocks noGrp="1"/>
          </p:cNvSpPr>
          <p:nvPr>
            <p:ph type="body" sz="half" idx="2"/>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pic>
        <p:nvPicPr>
          <p:cNvPr id="4100" name="Picture 4" descr="The rule of thirds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217" y="2760134"/>
            <a:ext cx="428625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400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A9B2F2-4F86-4DE8-8747-CA6F980CA87E}"/>
              </a:ext>
            </a:extLst>
          </p:cNvPr>
          <p:cNvSpPr>
            <a:spLocks noGrp="1"/>
          </p:cNvSpPr>
          <p:nvPr>
            <p:ph type="title"/>
          </p:nvPr>
        </p:nvSpPr>
        <p:spPr/>
        <p:txBody>
          <a:bodyPr/>
          <a:lstStyle/>
          <a:p>
            <a:r>
              <a:rPr lang="en-US" dirty="0"/>
              <a:t>Unit </a:t>
            </a:r>
            <a:r>
              <a:rPr lang="en-US" dirty="0" smtClean="0"/>
              <a:t>5 </a:t>
            </a:r>
            <a:r>
              <a:rPr lang="en-US" dirty="0"/>
              <a:t>– </a:t>
            </a:r>
            <a:r>
              <a:rPr lang="en-US" dirty="0" smtClean="0"/>
              <a:t>SLR Camera Usage</a:t>
            </a:r>
            <a:endParaRPr lang="en-US" dirty="0"/>
          </a:p>
        </p:txBody>
      </p:sp>
      <p:sp>
        <p:nvSpPr>
          <p:cNvPr id="3" name="Text Placeholder 2">
            <a:extLst>
              <a:ext uri="{FF2B5EF4-FFF2-40B4-BE49-F238E27FC236}">
                <a16:creationId xmlns="" xmlns:a16="http://schemas.microsoft.com/office/drawing/2014/main" id="{2A5D7423-62D1-4E3E-A684-926A207B5B62}"/>
              </a:ext>
            </a:extLst>
          </p:cNvPr>
          <p:cNvSpPr>
            <a:spLocks noGrp="1"/>
          </p:cNvSpPr>
          <p:nvPr>
            <p:ph type="body" idx="1"/>
          </p:nvPr>
        </p:nvSpPr>
        <p:spPr/>
        <p:txBody>
          <a:bodyPr/>
          <a:lstStyle/>
          <a:p>
            <a:r>
              <a:rPr lang="en-US" dirty="0"/>
              <a:t>Section </a:t>
            </a:r>
            <a:r>
              <a:rPr lang="en-US" dirty="0" smtClean="0"/>
              <a:t>3 </a:t>
            </a:r>
            <a:r>
              <a:rPr lang="en-US" dirty="0"/>
              <a:t>– </a:t>
            </a:r>
            <a:r>
              <a:rPr lang="en-US" dirty="0" smtClean="0"/>
              <a:t>Rule of Thirds</a:t>
            </a:r>
            <a:endParaRPr lang="en-US" dirty="0"/>
          </a:p>
        </p:txBody>
      </p:sp>
      <p:sp>
        <p:nvSpPr>
          <p:cNvPr id="4" name="Footer Placeholder 3">
            <a:extLst>
              <a:ext uri="{FF2B5EF4-FFF2-40B4-BE49-F238E27FC236}">
                <a16:creationId xmlns="" xmlns:a16="http://schemas.microsoft.com/office/drawing/2014/main" id="{6E54342E-CB65-4556-8D88-2CBDC7606032}"/>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266487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idea</a:t>
            </a:r>
          </a:p>
        </p:txBody>
      </p:sp>
      <p:sp>
        <p:nvSpPr>
          <p:cNvPr id="3" name="Content Placeholder 2"/>
          <p:cNvSpPr>
            <a:spLocks noGrp="1"/>
          </p:cNvSpPr>
          <p:nvPr>
            <p:ph idx="1"/>
          </p:nvPr>
        </p:nvSpPr>
        <p:spPr/>
        <p:txBody>
          <a:bodyPr/>
          <a:lstStyle/>
          <a:p>
            <a:r>
              <a:rPr lang="en-US" dirty="0" smtClean="0">
                <a:cs typeface="Arial" pitchFamily="34" charset="0"/>
              </a:rPr>
              <a:t>Organizing your pictures</a:t>
            </a:r>
          </a:p>
          <a:p>
            <a:r>
              <a:rPr lang="en-US" dirty="0" smtClean="0">
                <a:cs typeface="Arial" pitchFamily="34" charset="0"/>
              </a:rPr>
              <a:t>Creating a natural viewable image</a:t>
            </a:r>
          </a:p>
          <a:p>
            <a:r>
              <a:rPr lang="en-US" dirty="0" smtClean="0">
                <a:cs typeface="Arial" pitchFamily="34" charset="0"/>
              </a:rPr>
              <a:t>Portraits and landscape setup</a:t>
            </a:r>
            <a:endParaRPr lang="en-US" dirty="0">
              <a:cs typeface="Arial" pitchFamily="34" charset="0"/>
            </a:endParaRPr>
          </a:p>
        </p:txBody>
      </p:sp>
      <p:sp>
        <p:nvSpPr>
          <p:cNvPr id="4" name="Footer Placeholder 3">
            <a:extLst>
              <a:ext uri="{FF2B5EF4-FFF2-40B4-BE49-F238E27FC236}">
                <a16:creationId xmlns="" xmlns:a16="http://schemas.microsoft.com/office/drawing/2014/main" id="{EADFB87E-2A3F-4815-8F5E-3CF3521EBF24}"/>
              </a:ext>
            </a:extLst>
          </p:cNvPr>
          <p:cNvSpPr>
            <a:spLocks noGrp="1"/>
          </p:cNvSpPr>
          <p:nvPr>
            <p:ph type="ftr" sz="quarter" idx="11"/>
          </p:nvPr>
        </p:nvSpPr>
        <p:spPr/>
        <p:txBody>
          <a:bodyPr/>
          <a:lstStyle/>
          <a:p>
            <a:r>
              <a:rPr lang="en-US" dirty="0"/>
              <a:t>Unit 1 – Section 1 - Day 1</a:t>
            </a:r>
          </a:p>
        </p:txBody>
      </p:sp>
    </p:spTree>
    <p:extLst>
      <p:ext uri="{BB962C8B-B14F-4D97-AF65-F5344CB8AC3E}">
        <p14:creationId xmlns:p14="http://schemas.microsoft.com/office/powerpoint/2010/main" val="78530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Classroom Code</a:t>
            </a:r>
          </a:p>
        </p:txBody>
      </p:sp>
      <p:sp>
        <p:nvSpPr>
          <p:cNvPr id="3" name="Content Placeholder 2"/>
          <p:cNvSpPr>
            <a:spLocks noGrp="1"/>
          </p:cNvSpPr>
          <p:nvPr>
            <p:ph sz="half" idx="1"/>
          </p:nvPr>
        </p:nvSpPr>
        <p:spPr/>
        <p:txBody>
          <a:bodyPr>
            <a:normAutofit/>
          </a:bodyPr>
          <a:lstStyle/>
          <a:p>
            <a:pPr marL="0" indent="0" algn="ctr">
              <a:buNone/>
            </a:pPr>
            <a:r>
              <a:rPr lang="en-US" dirty="0"/>
              <a:t>Photography</a:t>
            </a:r>
          </a:p>
          <a:p>
            <a:pPr marL="0" indent="0" algn="ctr">
              <a:buNone/>
            </a:pPr>
            <a:r>
              <a:rPr lang="en-US" sz="8000" dirty="0" err="1"/>
              <a:t>rhxkpt</a:t>
            </a:r>
            <a:endParaRPr lang="en-US" dirty="0"/>
          </a:p>
        </p:txBody>
      </p:sp>
      <p:sp>
        <p:nvSpPr>
          <p:cNvPr id="5" name="Content Placeholder 4">
            <a:extLst>
              <a:ext uri="{FF2B5EF4-FFF2-40B4-BE49-F238E27FC236}">
                <a16:creationId xmlns="" xmlns:a16="http://schemas.microsoft.com/office/drawing/2014/main" id="{D1E70215-46E5-4005-85CE-1336026210F9}"/>
              </a:ext>
            </a:extLst>
          </p:cNvPr>
          <p:cNvSpPr>
            <a:spLocks noGrp="1"/>
          </p:cNvSpPr>
          <p:nvPr>
            <p:ph sz="half" idx="2"/>
          </p:nvPr>
        </p:nvSpPr>
        <p:spPr/>
        <p:txBody>
          <a:bodyPr>
            <a:normAutofit/>
          </a:bodyPr>
          <a:lstStyle/>
          <a:p>
            <a:pPr marL="0" indent="0" algn="ctr">
              <a:buNone/>
            </a:pPr>
            <a:r>
              <a:rPr lang="en-US" dirty="0"/>
              <a:t>Photography</a:t>
            </a:r>
          </a:p>
          <a:p>
            <a:pPr marL="0" indent="0" algn="ctr">
              <a:buNone/>
            </a:pPr>
            <a:r>
              <a:rPr lang="en-US" sz="8000" dirty="0"/>
              <a:t>	7mdo2ur</a:t>
            </a:r>
            <a:endParaRPr lang="en-US" dirty="0"/>
          </a:p>
        </p:txBody>
      </p:sp>
      <p:sp>
        <p:nvSpPr>
          <p:cNvPr id="4" name="Footer Placeholder 3">
            <a:extLst>
              <a:ext uri="{FF2B5EF4-FFF2-40B4-BE49-F238E27FC236}">
                <a16:creationId xmlns="" xmlns:a16="http://schemas.microsoft.com/office/drawing/2014/main" id="{EADFB87E-2A3F-4815-8F5E-3CF3521EBF24}"/>
              </a:ext>
            </a:extLst>
          </p:cNvPr>
          <p:cNvSpPr>
            <a:spLocks noGrp="1"/>
          </p:cNvSpPr>
          <p:nvPr>
            <p:ph type="ftr" sz="quarter" idx="11"/>
          </p:nvPr>
        </p:nvSpPr>
        <p:spPr/>
        <p:txBody>
          <a:bodyPr/>
          <a:lstStyle/>
          <a:p>
            <a:r>
              <a:rPr lang="en-US" dirty="0"/>
              <a:t>Unit 1 – Section 1 - Day 1</a:t>
            </a:r>
          </a:p>
        </p:txBody>
      </p:sp>
    </p:spTree>
    <p:extLst>
      <p:ext uri="{BB962C8B-B14F-4D97-AF65-F5344CB8AC3E}">
        <p14:creationId xmlns:p14="http://schemas.microsoft.com/office/powerpoint/2010/main" val="164503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Rule of Thirds</a:t>
            </a:r>
            <a:endParaRPr lang="en-US" dirty="0"/>
          </a:p>
        </p:txBody>
      </p:sp>
      <p:sp>
        <p:nvSpPr>
          <p:cNvPr id="7" name="Content Placeholder 6"/>
          <p:cNvSpPr>
            <a:spLocks noGrp="1"/>
          </p:cNvSpPr>
          <p:nvPr>
            <p:ph idx="1"/>
          </p:nvPr>
        </p:nvSpPr>
        <p:spPr/>
        <p:txBody>
          <a:bodyPr/>
          <a:lstStyle/>
          <a:p>
            <a:r>
              <a:rPr lang="en-US" dirty="0"/>
              <a:t>The </a:t>
            </a:r>
            <a:r>
              <a:rPr lang="en-US" b="1" dirty="0"/>
              <a:t>Rule of Thirds</a:t>
            </a:r>
            <a:r>
              <a:rPr lang="en-US" dirty="0"/>
              <a:t> is perhaps the most well-known ‘rule’ of photographic composition</a:t>
            </a:r>
            <a:r>
              <a:rPr lang="en-US" dirty="0" smtClean="0"/>
              <a:t>.</a:t>
            </a:r>
          </a:p>
          <a:p>
            <a:r>
              <a:rPr lang="en-US" dirty="0"/>
              <a:t>C</a:t>
            </a:r>
            <a:r>
              <a:rPr lang="en-US" dirty="0" smtClean="0"/>
              <a:t>an </a:t>
            </a:r>
            <a:r>
              <a:rPr lang="en-US" dirty="0"/>
              <a:t>help you create well balanced and interesting shots</a:t>
            </a:r>
            <a:r>
              <a:rPr lang="en-US" dirty="0" smtClean="0"/>
              <a:t>.</a:t>
            </a:r>
          </a:p>
          <a:p>
            <a:r>
              <a:rPr lang="en-US" dirty="0"/>
              <a:t>The basic principle behind the rule of thirds is to imagine breaking an image down into thirds (both horizontally and vertically) so that you have 9 parts</a:t>
            </a:r>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Tree>
    <p:extLst>
      <p:ext uri="{BB962C8B-B14F-4D97-AF65-F5344CB8AC3E}">
        <p14:creationId xmlns:p14="http://schemas.microsoft.com/office/powerpoint/2010/main" val="596290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Add a footer</a:t>
            </a:r>
            <a:endParaRPr lang="en-US" dirty="0"/>
          </a:p>
        </p:txBody>
      </p:sp>
      <p:pic>
        <p:nvPicPr>
          <p:cNvPr id="1026" name="Picture 2" descr="Image result for rule of thir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1" y="331730"/>
            <a:ext cx="9417133" cy="6257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6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of Thirds</a:t>
            </a:r>
            <a:endParaRPr lang="en-US" dirty="0"/>
          </a:p>
        </p:txBody>
      </p:sp>
      <p:sp>
        <p:nvSpPr>
          <p:cNvPr id="3" name="Content Placeholder 2"/>
          <p:cNvSpPr>
            <a:spLocks noGrp="1"/>
          </p:cNvSpPr>
          <p:nvPr>
            <p:ph idx="1"/>
          </p:nvPr>
        </p:nvSpPr>
        <p:spPr/>
        <p:txBody>
          <a:bodyPr>
            <a:normAutofit/>
          </a:bodyPr>
          <a:lstStyle/>
          <a:p>
            <a:r>
              <a:rPr lang="en-US" dirty="0" err="1" smtClean="0"/>
              <a:t>Identies</a:t>
            </a:r>
            <a:r>
              <a:rPr lang="en-US" dirty="0" smtClean="0"/>
              <a:t> </a:t>
            </a:r>
            <a:r>
              <a:rPr lang="en-US" b="1" dirty="0" smtClean="0"/>
              <a:t>four </a:t>
            </a:r>
            <a:r>
              <a:rPr lang="en-US" b="1" dirty="0"/>
              <a:t>important parts</a:t>
            </a:r>
            <a:r>
              <a:rPr lang="en-US" dirty="0"/>
              <a:t> of the image that you should consider placing points of interest in as you frame your image</a:t>
            </a:r>
            <a:r>
              <a:rPr lang="en-US" dirty="0" smtClean="0"/>
              <a:t>.</a:t>
            </a:r>
          </a:p>
          <a:p>
            <a:r>
              <a:rPr lang="en-US" dirty="0"/>
              <a:t>The theory is that if you place points of interest in the intersections or along the lines that your photo becomes more </a:t>
            </a:r>
            <a:r>
              <a:rPr lang="en-US" dirty="0" smtClean="0"/>
              <a:t>balanced</a:t>
            </a:r>
          </a:p>
          <a:p>
            <a:r>
              <a:rPr lang="en-US" dirty="0" smtClean="0"/>
              <a:t>Studies </a:t>
            </a:r>
            <a:r>
              <a:rPr lang="en-US" dirty="0"/>
              <a:t>have shown that when viewing images that people’s eyes usually go to one of the intersection points most naturally rather than the center of the shot</a:t>
            </a:r>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Tree>
    <p:extLst>
      <p:ext uri="{BB962C8B-B14F-4D97-AF65-F5344CB8AC3E}">
        <p14:creationId xmlns:p14="http://schemas.microsoft.com/office/powerpoint/2010/main" val="76146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Add a footer</a:t>
            </a:r>
            <a:endParaRPr lang="en-US" dirty="0"/>
          </a:p>
        </p:txBody>
      </p:sp>
      <p:pic>
        <p:nvPicPr>
          <p:cNvPr id="2050" name="Picture 2" descr="The rule of thirds in photograp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7497" y="210313"/>
            <a:ext cx="8085900" cy="6358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3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Add a footer</a:t>
            </a:r>
            <a:endParaRPr lang="en-US" dirty="0"/>
          </a:p>
        </p:txBody>
      </p:sp>
      <p:pic>
        <p:nvPicPr>
          <p:cNvPr id="3" name="Picture 2"/>
          <p:cNvPicPr>
            <a:picLocks noChangeAspect="1"/>
          </p:cNvPicPr>
          <p:nvPr/>
        </p:nvPicPr>
        <p:blipFill>
          <a:blip r:embed="rId2"/>
          <a:stretch>
            <a:fillRect/>
          </a:stretch>
        </p:blipFill>
        <p:spPr>
          <a:xfrm>
            <a:off x="1733798" y="162794"/>
            <a:ext cx="8904142" cy="6569278"/>
          </a:xfrm>
          <a:prstGeom prst="rect">
            <a:avLst/>
          </a:prstGeom>
        </p:spPr>
      </p:pic>
    </p:spTree>
    <p:extLst>
      <p:ext uri="{BB962C8B-B14F-4D97-AF65-F5344CB8AC3E}">
        <p14:creationId xmlns:p14="http://schemas.microsoft.com/office/powerpoint/2010/main" val="50133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132</TotalTime>
  <Words>230</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Garamond</vt:lpstr>
      <vt:lpstr>Organic</vt:lpstr>
      <vt:lpstr>Photography</vt:lpstr>
      <vt:lpstr>Unit 5 – SLR Camera Usage</vt:lpstr>
      <vt:lpstr>The big idea</vt:lpstr>
      <vt:lpstr>Google Classroom Code</vt:lpstr>
      <vt:lpstr>Rule of Thirds</vt:lpstr>
      <vt:lpstr>PowerPoint Presentation</vt:lpstr>
      <vt:lpstr>Rule of Thirds</vt:lpstr>
      <vt:lpstr>PowerPoint Presentation</vt:lpstr>
      <vt:lpstr>PowerPoint Presentation</vt:lpstr>
      <vt:lpstr>Rule of Thirds</vt:lpstr>
      <vt:lpstr>PowerPoint Presentation</vt:lpstr>
      <vt:lpstr>Rule of Thirds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nick vertucci</dc:creator>
  <cp:lastModifiedBy>Vertucci, Nicholas</cp:lastModifiedBy>
  <cp:revision>33</cp:revision>
  <dcterms:created xsi:type="dcterms:W3CDTF">2018-01-26T05:18:24Z</dcterms:created>
  <dcterms:modified xsi:type="dcterms:W3CDTF">2018-10-23T13:20:39Z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