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"/>
  </p:notesMasterIdLst>
  <p:handoutMasterIdLst>
    <p:handoutMasterId r:id="rId9"/>
  </p:handoutMasterIdLst>
  <p:sldIdLst>
    <p:sldId id="268" r:id="rId2"/>
    <p:sldId id="273" r:id="rId3"/>
    <p:sldId id="271" r:id="rId4"/>
    <p:sldId id="280" r:id="rId5"/>
    <p:sldId id="281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allery.jonessod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 – Section 8- Jones Soda Challenge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Introduction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43271-BE4B-7640-A71B-9A1E8C40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Jones Soda Challenge 1</a:t>
            </a:r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Introduction to Digital Photography</a:t>
            </a:r>
          </a:p>
          <a:p>
            <a:r>
              <a:rPr lang="en-US" dirty="0">
                <a:cs typeface="Arial" pitchFamily="34" charset="0"/>
              </a:rPr>
              <a:t>Usage of smartphone camera</a:t>
            </a:r>
          </a:p>
          <a:p>
            <a:pPr lvl="1"/>
            <a:r>
              <a:rPr lang="en-US" dirty="0">
                <a:cs typeface="Arial" pitchFamily="34" charset="0"/>
              </a:rPr>
              <a:t>IF you have an DSLR, I would recommend using it instead</a:t>
            </a:r>
          </a:p>
          <a:p>
            <a:r>
              <a:rPr lang="en-US" dirty="0">
                <a:cs typeface="Arial" pitchFamily="34" charset="0"/>
              </a:rPr>
              <a:t>Google Classroom Codes</a:t>
            </a:r>
          </a:p>
          <a:p>
            <a:r>
              <a:rPr lang="en-US" dirty="0">
                <a:cs typeface="Arial" pitchFamily="34" charset="0"/>
              </a:rPr>
              <a:t>Jones Soda Competition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E974-4AE9-3B4F-8B3E-70958BDB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Jones Soda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BE68-C620-C14B-9649-5273CD04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gallery can be found @ </a:t>
            </a:r>
            <a:r>
              <a:rPr lang="en-US" sz="3600" b="1" dirty="0">
                <a:hlinkClick r:id="rId2"/>
              </a:rPr>
              <a:t>http://gallery.jonessoda.com</a:t>
            </a:r>
            <a:endParaRPr lang="en-US" sz="3600" b="1" dirty="0"/>
          </a:p>
          <a:p>
            <a:r>
              <a:rPr lang="en-US" b="1" dirty="0"/>
              <a:t>Images MUST BE LANDSCAPE</a:t>
            </a:r>
          </a:p>
          <a:p>
            <a:r>
              <a:rPr lang="en-US" dirty="0"/>
              <a:t>You can submit the images yourself or after submitting via Classroom </a:t>
            </a:r>
            <a:r>
              <a:rPr lang="en-US" dirty="0" err="1"/>
              <a:t>Mr.V</a:t>
            </a:r>
            <a:r>
              <a:rPr lang="en-US" dirty="0"/>
              <a:t> will do so for you</a:t>
            </a:r>
          </a:p>
          <a:p>
            <a:pPr lvl="1"/>
            <a:r>
              <a:rPr lang="en-US" dirty="0"/>
              <a:t>Please schedule ahead of time</a:t>
            </a:r>
          </a:p>
          <a:p>
            <a:r>
              <a:rPr lang="en-US" dirty="0"/>
              <a:t>JPEG or TIFF formats only!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D1B42-B36F-2748-90BA-9A47B8A9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DF3F-FFB3-714D-BD35-31B93A7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Jones Soda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6254-A4F1-D648-A931-C468A36F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IF </a:t>
            </a:r>
            <a:r>
              <a:rPr lang="en-US" sz="2000" dirty="0"/>
              <a:t>your submission includes another person, a written document of permission is needed</a:t>
            </a:r>
          </a:p>
          <a:p>
            <a:pPr lvl="1"/>
            <a:r>
              <a:rPr lang="en-US" b="1" dirty="0"/>
              <a:t>Mr. V will print out and provide you the Jones Soda release form</a:t>
            </a:r>
          </a:p>
          <a:p>
            <a:r>
              <a:rPr lang="en-US" dirty="0"/>
              <a:t>LANDSCAPE, LANDSCAPE, LANDSCAPE, LANDSCAPE</a:t>
            </a:r>
          </a:p>
          <a:p>
            <a:r>
              <a:rPr lang="en-US" dirty="0"/>
              <a:t>Provide a description or story behind the image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28449-B37B-7849-B54A-1641A9E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229E4-1CDA-1049-88FA-32DCC6D7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Jones Soda Challenge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17BE-345B-334A-AC1C-3D36E87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Jones Soda Submission</a:t>
            </a:r>
          </a:p>
          <a:p>
            <a:r>
              <a:rPr lang="en-US" dirty="0"/>
              <a:t>DUE </a:t>
            </a:r>
            <a:r>
              <a:rPr lang="en-US" b="1" u="sng" dirty="0"/>
              <a:t>THURSDAY, February 28th END OF CLASS</a:t>
            </a:r>
          </a:p>
          <a:p>
            <a:pPr lvl="1"/>
            <a:r>
              <a:rPr lang="en-US" b="1" dirty="0"/>
              <a:t>Submit via Classroom</a:t>
            </a:r>
          </a:p>
          <a:p>
            <a:r>
              <a:rPr lang="en-US" dirty="0"/>
              <a:t>Friday will be a critique day, be prepared to speak about your captures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Web Portfolio</a:t>
            </a:r>
          </a:p>
          <a:p>
            <a:r>
              <a:rPr lang="en-US" dirty="0"/>
              <a:t>Web Portfolio updates DUE </a:t>
            </a:r>
            <a:r>
              <a:rPr lang="en-US" b="1" u="sng" dirty="0"/>
              <a:t>FRIDAY, March 1</a:t>
            </a:r>
            <a:r>
              <a:rPr lang="en-US" b="1" u="sng" baseline="30000" dirty="0"/>
              <a:t>st</a:t>
            </a:r>
            <a:r>
              <a:rPr lang="en-US" b="1" u="sng" dirty="0"/>
              <a:t> END OF CLASS</a:t>
            </a:r>
          </a:p>
          <a:p>
            <a:pPr lvl="1"/>
            <a:r>
              <a:rPr lang="en-US" dirty="0"/>
              <a:t>REMINDER: Only submit the link to your assignment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DEE54-4E1C-9942-A650-5D043DE8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521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Photography</vt:lpstr>
      <vt:lpstr>Unit 9 – Introduction Projects</vt:lpstr>
      <vt:lpstr>The big idea</vt:lpstr>
      <vt:lpstr>Jones Soda Challenge</vt:lpstr>
      <vt:lpstr>Jones Soda Challenge</vt:lpstr>
      <vt:lpstr>Jones Soda Challenge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2</cp:revision>
  <dcterms:created xsi:type="dcterms:W3CDTF">2018-12-19T13:40:59Z</dcterms:created>
  <dcterms:modified xsi:type="dcterms:W3CDTF">2019-02-26T12:37:55Z</dcterms:modified>
</cp:coreProperties>
</file>