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1"/>
  </p:notesMasterIdLst>
  <p:handoutMasterIdLst>
    <p:handoutMasterId r:id="rId12"/>
  </p:handoutMasterIdLst>
  <p:sldIdLst>
    <p:sldId id="268" r:id="rId2"/>
    <p:sldId id="273" r:id="rId3"/>
    <p:sldId id="271" r:id="rId4"/>
    <p:sldId id="272" r:id="rId5"/>
    <p:sldId id="274" r:id="rId6"/>
    <p:sldId id="275" r:id="rId7"/>
    <p:sldId id="276" r:id="rId8"/>
    <p:sldId id="278" r:id="rId9"/>
    <p:sldId id="27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68" y="66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5AB7CBB-843F-464A-A764-71D6ADC27CFA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2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102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186814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6252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20639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131605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475219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94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51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6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3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3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64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25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5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6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44C8EB-1716-4988-ABBD-DA494D36AFF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3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138946-C5C1-4A11-BA69-F12F43F8A94B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2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5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Photography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4 – Composition &amp; Principles of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B2F2-4F86-4DE8-8747-CA6F980C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4 – Composition &amp; Design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D7423-62D1-4E3E-A684-926A207B5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 – Composition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4342E-CB65-4556-8D88-2CBDC760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48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Learn about the elements of art</a:t>
            </a:r>
          </a:p>
          <a:p>
            <a:r>
              <a:rPr lang="en-US" dirty="0">
                <a:cs typeface="Arial" pitchFamily="34" charset="0"/>
              </a:rPr>
              <a:t>Learn about the principles of design</a:t>
            </a:r>
          </a:p>
          <a:p>
            <a:r>
              <a:rPr lang="en-US" dirty="0">
                <a:cs typeface="Arial" pitchFamily="34" charset="0"/>
              </a:rPr>
              <a:t>How to use the elements and principles to make photographs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Photography</a:t>
            </a:r>
          </a:p>
          <a:p>
            <a:pPr marL="0" indent="0" algn="ctr">
              <a:buNone/>
            </a:pPr>
            <a:r>
              <a:rPr lang="en-US" sz="8000" dirty="0" err="1"/>
              <a:t>rhxkpt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E70215-46E5-4005-85CE-1336026210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Photography</a:t>
            </a:r>
          </a:p>
          <a:p>
            <a:pPr marL="0" indent="0" algn="ctr">
              <a:buNone/>
            </a:pPr>
            <a:r>
              <a:rPr lang="en-US" sz="8000" dirty="0"/>
              <a:t>	7mdo2ur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EC3FCFA-AD85-457E-9F1C-C0A01F9DE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and Principles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58E9CEA-1179-4B8D-8180-C6E3F07AEF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Elements</a:t>
            </a:r>
          </a:p>
          <a:p>
            <a:pPr lvl="1"/>
            <a:r>
              <a:rPr lang="en-US" dirty="0"/>
              <a:t>Line</a:t>
            </a:r>
          </a:p>
          <a:p>
            <a:pPr lvl="1"/>
            <a:r>
              <a:rPr lang="en-US" dirty="0"/>
              <a:t>Shape and Form</a:t>
            </a:r>
          </a:p>
          <a:p>
            <a:pPr lvl="1"/>
            <a:r>
              <a:rPr lang="en-US" dirty="0"/>
              <a:t>Color</a:t>
            </a:r>
          </a:p>
          <a:p>
            <a:pPr lvl="2"/>
            <a:r>
              <a:rPr lang="en-US" dirty="0"/>
              <a:t>Primary</a:t>
            </a:r>
          </a:p>
          <a:p>
            <a:pPr lvl="2"/>
            <a:r>
              <a:rPr lang="en-US" dirty="0"/>
              <a:t>Secondary</a:t>
            </a:r>
          </a:p>
          <a:p>
            <a:pPr lvl="1"/>
            <a:r>
              <a:rPr lang="en-US" dirty="0"/>
              <a:t>Value</a:t>
            </a:r>
          </a:p>
          <a:p>
            <a:pPr lvl="1"/>
            <a:r>
              <a:rPr lang="en-US" dirty="0"/>
              <a:t>Space</a:t>
            </a:r>
          </a:p>
          <a:p>
            <a:pPr lvl="1"/>
            <a:r>
              <a:rPr lang="en-US" dirty="0"/>
              <a:t>Texture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4A51F13-B4BB-48F4-B5D2-B0E12A7615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Principles</a:t>
            </a:r>
          </a:p>
          <a:p>
            <a:pPr lvl="1"/>
            <a:r>
              <a:rPr lang="en-US" dirty="0"/>
              <a:t>Pattern</a:t>
            </a:r>
          </a:p>
          <a:p>
            <a:pPr lvl="1"/>
            <a:r>
              <a:rPr lang="en-US" dirty="0"/>
              <a:t>Balance</a:t>
            </a:r>
          </a:p>
          <a:p>
            <a:pPr lvl="1"/>
            <a:r>
              <a:rPr lang="en-US" dirty="0"/>
              <a:t>Rules of Thirds</a:t>
            </a:r>
          </a:p>
          <a:p>
            <a:pPr lvl="1"/>
            <a:r>
              <a:rPr lang="en-US" dirty="0"/>
              <a:t>Unity and Variety</a:t>
            </a:r>
          </a:p>
          <a:p>
            <a:pPr lvl="1"/>
            <a:r>
              <a:rPr lang="en-US" dirty="0"/>
              <a:t>Movement and Rhythm</a:t>
            </a:r>
          </a:p>
          <a:p>
            <a:pPr lvl="1"/>
            <a:r>
              <a:rPr lang="en-US" dirty="0"/>
              <a:t>Emphasis</a:t>
            </a:r>
          </a:p>
          <a:p>
            <a:pPr lvl="1"/>
            <a:r>
              <a:rPr lang="en-US" dirty="0"/>
              <a:t>Proportion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35032-334D-482B-9501-CD1752D5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0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98E19-98DC-4188-AA0E-C9355152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Elements</a:t>
            </a:r>
            <a:br>
              <a:rPr lang="en-US" dirty="0"/>
            </a:br>
            <a:r>
              <a:rPr lang="en-US" dirty="0"/>
              <a:t>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0DF56-E8D4-415A-B124-D2E03ACA9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fundamental art element</a:t>
            </a:r>
          </a:p>
          <a:p>
            <a:r>
              <a:rPr lang="en-US" dirty="0"/>
              <a:t>Can serve as pathways to draw attention to a particular point</a:t>
            </a:r>
          </a:p>
          <a:p>
            <a:r>
              <a:rPr lang="en-US" dirty="0"/>
              <a:t>Create boundaries</a:t>
            </a:r>
          </a:p>
          <a:p>
            <a:r>
              <a:rPr lang="en-US" dirty="0"/>
              <a:t>Separate and/or differentiate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F04B5-4109-4835-908D-122E9ED4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7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AE19F-140C-4879-80F5-72F4AE95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1026" name="Picture 2" descr="Image result for photography line use">
            <a:extLst>
              <a:ext uri="{FF2B5EF4-FFF2-40B4-BE49-F238E27FC236}">
                <a16:creationId xmlns:a16="http://schemas.microsoft.com/office/drawing/2014/main" id="{4A4DF182-E688-42F7-88AC-BCE48E096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762000"/>
            <a:ext cx="5334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91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98E19-98DC-4188-AA0E-C9355152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Elements</a:t>
            </a:r>
            <a:br>
              <a:rPr lang="en-US" dirty="0"/>
            </a:br>
            <a:r>
              <a:rPr lang="en-US" dirty="0"/>
              <a:t>Shape and Form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0DF56-E8D4-415A-B124-D2E03ACA9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Shapes can be geometric or organic</a:t>
            </a:r>
          </a:p>
          <a:p>
            <a:r>
              <a:rPr lang="en-US" dirty="0"/>
              <a:t>Circles, ovals, triangles, rectangles</a:t>
            </a:r>
          </a:p>
          <a:p>
            <a:r>
              <a:rPr lang="en-US" dirty="0"/>
              <a:t>Wheels, road signs, windows are common examples</a:t>
            </a:r>
          </a:p>
          <a:p>
            <a:r>
              <a:rPr lang="en-US" dirty="0"/>
              <a:t>Organic examples could be clouds, puddles, footprints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F04B5-4109-4835-908D-122E9ED4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1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3BBBF5-1556-4F17-A9CC-3C3F9663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1026" name="Picture 2" descr="Image result for photography shape and form">
            <a:extLst>
              <a:ext uri="{FF2B5EF4-FFF2-40B4-BE49-F238E27FC236}">
                <a16:creationId xmlns:a16="http://schemas.microsoft.com/office/drawing/2014/main" id="{1F29982F-4295-44CB-A07F-D70F0C448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685800"/>
            <a:ext cx="5486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10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106</TotalTime>
  <Words>171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Garamond</vt:lpstr>
      <vt:lpstr>Organic</vt:lpstr>
      <vt:lpstr>Photography</vt:lpstr>
      <vt:lpstr>Unit 4 – Composition &amp; Design Principles</vt:lpstr>
      <vt:lpstr>The big idea</vt:lpstr>
      <vt:lpstr>Google Classroom Code</vt:lpstr>
      <vt:lpstr>Elements and Principles</vt:lpstr>
      <vt:lpstr>Elements LINE</vt:lpstr>
      <vt:lpstr>PowerPoint Presentation</vt:lpstr>
      <vt:lpstr>Elements Shape and Form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nick vertucci</dc:creator>
  <cp:lastModifiedBy>Nick Vertucci</cp:lastModifiedBy>
  <cp:revision>25</cp:revision>
  <dcterms:created xsi:type="dcterms:W3CDTF">2018-01-26T05:18:24Z</dcterms:created>
  <dcterms:modified xsi:type="dcterms:W3CDTF">2018-10-16T12:47:45Z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