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2" r:id="rId7"/>
    <p:sldId id="269" r:id="rId8"/>
    <p:sldId id="260" r:id="rId9"/>
    <p:sldId id="261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7C8440-2D8A-4CB7-9326-F1DEB584B0B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A8848D-C732-451C-A360-951F1DD5F2A7}">
      <dgm:prSet phldrT="[Text]" custT="1"/>
      <dgm:spPr/>
      <dgm:t>
        <a:bodyPr/>
        <a:lstStyle/>
        <a:p>
          <a:r>
            <a:rPr lang="en-US" sz="2000" dirty="0" smtClean="0"/>
            <a:t>Develop a Problem Statement</a:t>
          </a:r>
          <a:br>
            <a:rPr lang="en-US" sz="2000" dirty="0" smtClean="0"/>
          </a:br>
          <a:r>
            <a:rPr lang="en-US" sz="2000" dirty="0" smtClean="0"/>
            <a:t>- </a:t>
          </a:r>
          <a:r>
            <a:rPr lang="en-US" sz="1800" dirty="0" smtClean="0"/>
            <a:t>Identify the necessary information</a:t>
          </a:r>
          <a:endParaRPr lang="en-US" sz="2000" dirty="0"/>
        </a:p>
      </dgm:t>
    </dgm:pt>
    <dgm:pt modelId="{F7DA2CC7-8EE3-4640-A26A-C3CCCC3F8673}" type="parTrans" cxnId="{3B271738-B074-49BD-87B3-47A08807137B}">
      <dgm:prSet/>
      <dgm:spPr/>
      <dgm:t>
        <a:bodyPr/>
        <a:lstStyle/>
        <a:p>
          <a:endParaRPr lang="en-US"/>
        </a:p>
      </dgm:t>
    </dgm:pt>
    <dgm:pt modelId="{859A0F13-3C7D-40C5-B7C7-0804EA37B0E9}" type="sibTrans" cxnId="{3B271738-B074-49BD-87B3-47A08807137B}">
      <dgm:prSet/>
      <dgm:spPr/>
      <dgm:t>
        <a:bodyPr/>
        <a:lstStyle/>
        <a:p>
          <a:endParaRPr lang="en-US"/>
        </a:p>
      </dgm:t>
    </dgm:pt>
    <dgm:pt modelId="{F2C102DE-D0FA-4D01-A2CD-C02928855E2E}">
      <dgm:prSet phldrT="[Text]"/>
      <dgm:spPr>
        <a:solidFill>
          <a:srgbClr val="FFC000"/>
        </a:solidFill>
      </dgm:spPr>
      <dgm:t>
        <a:bodyPr/>
        <a:lstStyle/>
        <a:p>
          <a:endParaRPr lang="en-US" dirty="0"/>
        </a:p>
      </dgm:t>
    </dgm:pt>
    <dgm:pt modelId="{72051B80-6A8F-48C6-AF4D-146DC6AECFBD}" type="parTrans" cxnId="{D911314B-0B05-4D30-AEE6-1AA65827CB99}">
      <dgm:prSet/>
      <dgm:spPr/>
      <dgm:t>
        <a:bodyPr/>
        <a:lstStyle/>
        <a:p>
          <a:endParaRPr lang="en-US"/>
        </a:p>
      </dgm:t>
    </dgm:pt>
    <dgm:pt modelId="{2850AB04-6D37-4F75-95B7-B430B7DDB584}" type="sibTrans" cxnId="{D911314B-0B05-4D30-AEE6-1AA65827CB99}">
      <dgm:prSet/>
      <dgm:spPr/>
      <dgm:t>
        <a:bodyPr/>
        <a:lstStyle/>
        <a:p>
          <a:endParaRPr lang="en-US"/>
        </a:p>
      </dgm:t>
    </dgm:pt>
    <dgm:pt modelId="{7EBAFFB9-13AC-4E2F-8B64-0803F3F71320}">
      <dgm:prSet phldrT="[Text]" custT="1"/>
      <dgm:spPr/>
      <dgm:t>
        <a:bodyPr/>
        <a:lstStyle/>
        <a:p>
          <a:r>
            <a:rPr lang="en-US" sz="2000" dirty="0" smtClean="0"/>
            <a:t>Design a Process to Conduct Research</a:t>
          </a:r>
          <a:br>
            <a:rPr lang="en-US" sz="2000" dirty="0" smtClean="0"/>
          </a:br>
          <a:r>
            <a:rPr lang="en-US" sz="2000" dirty="0" smtClean="0"/>
            <a:t>- </a:t>
          </a:r>
          <a:r>
            <a:rPr lang="en-US" sz="1800" dirty="0" smtClean="0"/>
            <a:t>Develop questions and a process to collect information</a:t>
          </a:r>
          <a:endParaRPr lang="en-US" sz="2000" dirty="0"/>
        </a:p>
      </dgm:t>
    </dgm:pt>
    <dgm:pt modelId="{352F20E6-4C0C-4245-8513-5BF0C3102937}" type="parTrans" cxnId="{76965C54-4A25-4328-84B1-F9282B6C2C23}">
      <dgm:prSet/>
      <dgm:spPr/>
      <dgm:t>
        <a:bodyPr/>
        <a:lstStyle/>
        <a:p>
          <a:endParaRPr lang="en-US"/>
        </a:p>
      </dgm:t>
    </dgm:pt>
    <dgm:pt modelId="{98D61B99-5481-4A8C-BCC1-A5F65C699B31}" type="sibTrans" cxnId="{76965C54-4A25-4328-84B1-F9282B6C2C23}">
      <dgm:prSet/>
      <dgm:spPr/>
      <dgm:t>
        <a:bodyPr/>
        <a:lstStyle/>
        <a:p>
          <a:endParaRPr lang="en-US"/>
        </a:p>
      </dgm:t>
    </dgm:pt>
    <dgm:pt modelId="{49F809B8-8FEA-4AAB-A0B3-36092D1220BB}">
      <dgm:prSet phldrT="[Text]"/>
      <dgm:spPr>
        <a:solidFill>
          <a:srgbClr val="FFFF00"/>
        </a:solidFill>
      </dgm:spPr>
      <dgm:t>
        <a:bodyPr/>
        <a:lstStyle/>
        <a:p>
          <a:endParaRPr lang="en-US" dirty="0"/>
        </a:p>
      </dgm:t>
    </dgm:pt>
    <dgm:pt modelId="{632A2098-0004-4A24-85AB-BD25C038A215}" type="parTrans" cxnId="{2EDD2BF9-AC28-425C-9A24-75704C3C8F7D}">
      <dgm:prSet/>
      <dgm:spPr/>
      <dgm:t>
        <a:bodyPr/>
        <a:lstStyle/>
        <a:p>
          <a:endParaRPr lang="en-US"/>
        </a:p>
      </dgm:t>
    </dgm:pt>
    <dgm:pt modelId="{B4D1C410-4C79-4D24-BFC3-72288C36D0CF}" type="sibTrans" cxnId="{2EDD2BF9-AC28-425C-9A24-75704C3C8F7D}">
      <dgm:prSet/>
      <dgm:spPr/>
      <dgm:t>
        <a:bodyPr/>
        <a:lstStyle/>
        <a:p>
          <a:endParaRPr lang="en-US"/>
        </a:p>
      </dgm:t>
    </dgm:pt>
    <dgm:pt modelId="{13677AA4-0AE1-41E1-9477-FAFED37A3E85}">
      <dgm:prSet phldrT="[Text]" custT="1"/>
      <dgm:spPr/>
      <dgm:t>
        <a:bodyPr/>
        <a:lstStyle/>
        <a:p>
          <a:r>
            <a:rPr lang="en-US" sz="2000" dirty="0" smtClean="0"/>
            <a:t>Conduct </a:t>
          </a:r>
          <a:r>
            <a:rPr lang="en-US" sz="2000" dirty="0" smtClean="0"/>
            <a:t>a Research </a:t>
          </a:r>
          <a:r>
            <a:rPr lang="en-US" sz="2000" dirty="0" smtClean="0"/>
            <a:t>Study</a:t>
          </a:r>
          <a:br>
            <a:rPr lang="en-US" sz="2000" dirty="0" smtClean="0"/>
          </a:br>
          <a:r>
            <a:rPr lang="en-US" sz="2000" dirty="0" smtClean="0"/>
            <a:t>- D</a:t>
          </a:r>
          <a:r>
            <a:rPr lang="en-US" sz="1800" dirty="0" smtClean="0"/>
            <a:t>eploy the study, isolate variables</a:t>
          </a:r>
          <a:endParaRPr lang="en-US" sz="2000" dirty="0"/>
        </a:p>
      </dgm:t>
    </dgm:pt>
    <dgm:pt modelId="{891DD3B0-7962-4F2A-BEF4-698D2F920555}" type="parTrans" cxnId="{B577D63F-AAA1-43D2-AF0F-0AD48A87DDB4}">
      <dgm:prSet/>
      <dgm:spPr/>
      <dgm:t>
        <a:bodyPr/>
        <a:lstStyle/>
        <a:p>
          <a:endParaRPr lang="en-US"/>
        </a:p>
      </dgm:t>
    </dgm:pt>
    <dgm:pt modelId="{96CBA8C5-61B5-460A-96B1-27B5359D853A}" type="sibTrans" cxnId="{B577D63F-AAA1-43D2-AF0F-0AD48A87DDB4}">
      <dgm:prSet/>
      <dgm:spPr/>
      <dgm:t>
        <a:bodyPr/>
        <a:lstStyle/>
        <a:p>
          <a:endParaRPr lang="en-US"/>
        </a:p>
      </dgm:t>
    </dgm:pt>
    <dgm:pt modelId="{90A4B072-8346-4712-AF2B-826250D1A176}">
      <dgm:prSet phldrT="[Text]"/>
      <dgm:spPr>
        <a:solidFill>
          <a:srgbClr val="92D050"/>
        </a:solidFill>
      </dgm:spPr>
      <dgm:t>
        <a:bodyPr/>
        <a:lstStyle/>
        <a:p>
          <a:endParaRPr lang="en-US" dirty="0"/>
        </a:p>
      </dgm:t>
    </dgm:pt>
    <dgm:pt modelId="{13EE33A6-5D1F-499B-A7E2-850FB91115A3}" type="parTrans" cxnId="{7A8E90A8-D318-4A4B-B304-6208DC8595F5}">
      <dgm:prSet/>
      <dgm:spPr/>
      <dgm:t>
        <a:bodyPr/>
        <a:lstStyle/>
        <a:p>
          <a:endParaRPr lang="en-US"/>
        </a:p>
      </dgm:t>
    </dgm:pt>
    <dgm:pt modelId="{219650A1-3E50-408D-BFB0-5BB670AF2894}" type="sibTrans" cxnId="{7A8E90A8-D318-4A4B-B304-6208DC8595F5}">
      <dgm:prSet/>
      <dgm:spPr/>
      <dgm:t>
        <a:bodyPr/>
        <a:lstStyle/>
        <a:p>
          <a:endParaRPr lang="en-US"/>
        </a:p>
      </dgm:t>
    </dgm:pt>
    <dgm:pt modelId="{864B2F4A-6BF2-4116-A8DA-7CA80583AEE0}">
      <dgm:prSet phldrT="[Text]"/>
      <dgm:spPr>
        <a:solidFill>
          <a:srgbClr val="00B0F0"/>
        </a:solidFill>
      </dgm:spPr>
      <dgm:t>
        <a:bodyPr/>
        <a:lstStyle/>
        <a:p>
          <a:endParaRPr lang="en-US" dirty="0"/>
        </a:p>
      </dgm:t>
    </dgm:pt>
    <dgm:pt modelId="{0B3F7613-ABC5-4C12-99CA-776503760BD4}" type="parTrans" cxnId="{18A6C552-5AFF-4B5C-A510-CF7C3734A5C9}">
      <dgm:prSet/>
      <dgm:spPr/>
      <dgm:t>
        <a:bodyPr/>
        <a:lstStyle/>
        <a:p>
          <a:endParaRPr lang="en-US"/>
        </a:p>
      </dgm:t>
    </dgm:pt>
    <dgm:pt modelId="{4C287D25-0BB2-49C1-A0A0-80464DFB3466}" type="sibTrans" cxnId="{18A6C552-5AFF-4B5C-A510-CF7C3734A5C9}">
      <dgm:prSet/>
      <dgm:spPr/>
      <dgm:t>
        <a:bodyPr/>
        <a:lstStyle/>
        <a:p>
          <a:endParaRPr lang="en-US"/>
        </a:p>
      </dgm:t>
    </dgm:pt>
    <dgm:pt modelId="{77E6CA4B-4E0C-4D86-8621-DD0AC9EF7338}">
      <dgm:prSet custT="1"/>
      <dgm:spPr/>
      <dgm:t>
        <a:bodyPr/>
        <a:lstStyle/>
        <a:p>
          <a:r>
            <a:rPr lang="en-US" sz="2000" dirty="0" smtClean="0"/>
            <a:t>Analyze the Data</a:t>
          </a:r>
          <a:br>
            <a:rPr lang="en-US" sz="2000" dirty="0" smtClean="0"/>
          </a:br>
          <a:r>
            <a:rPr lang="en-US" sz="2000" dirty="0" smtClean="0"/>
            <a:t>- </a:t>
          </a:r>
          <a:r>
            <a:rPr lang="en-US" sz="1800" dirty="0" smtClean="0"/>
            <a:t>Determine useful data, highlight trends</a:t>
          </a:r>
          <a:endParaRPr lang="en-US" sz="2000" dirty="0"/>
        </a:p>
      </dgm:t>
    </dgm:pt>
    <dgm:pt modelId="{44E6182B-FAAA-4A6B-B431-CF8486A2471C}" type="parTrans" cxnId="{22B62EB2-B5BE-40B3-BEED-BA745C6C2C32}">
      <dgm:prSet/>
      <dgm:spPr/>
      <dgm:t>
        <a:bodyPr/>
        <a:lstStyle/>
        <a:p>
          <a:endParaRPr lang="en-US"/>
        </a:p>
      </dgm:t>
    </dgm:pt>
    <dgm:pt modelId="{0442E16D-C43A-494B-8C21-DAF8C2F0C584}" type="sibTrans" cxnId="{22B62EB2-B5BE-40B3-BEED-BA745C6C2C32}">
      <dgm:prSet/>
      <dgm:spPr/>
      <dgm:t>
        <a:bodyPr/>
        <a:lstStyle/>
        <a:p>
          <a:endParaRPr lang="en-US"/>
        </a:p>
      </dgm:t>
    </dgm:pt>
    <dgm:pt modelId="{E412660C-2FDF-40B4-9438-3FFB92B704E4}">
      <dgm:prSet phldrT="[Text]" custT="1"/>
      <dgm:spPr/>
      <dgm:t>
        <a:bodyPr/>
        <a:lstStyle/>
        <a:p>
          <a:r>
            <a:rPr lang="en-US" sz="2000" dirty="0" smtClean="0"/>
            <a:t>Make Recommendations for Improvement</a:t>
          </a:r>
          <a:br>
            <a:rPr lang="en-US" sz="2000" dirty="0" smtClean="0"/>
          </a:br>
          <a:r>
            <a:rPr lang="en-US" sz="2000" dirty="0" smtClean="0"/>
            <a:t>- </a:t>
          </a:r>
          <a:r>
            <a:rPr lang="en-US" sz="1800" dirty="0" smtClean="0"/>
            <a:t>Provide results, conclusions, and recommendations</a:t>
          </a:r>
          <a:endParaRPr lang="en-US" sz="2000" dirty="0"/>
        </a:p>
      </dgm:t>
    </dgm:pt>
    <dgm:pt modelId="{86AA3804-8568-4EE2-BC7C-BE693F0BB23A}" type="parTrans" cxnId="{EFB7C5B9-EE43-4841-A744-ADE58C2C53D5}">
      <dgm:prSet/>
      <dgm:spPr/>
      <dgm:t>
        <a:bodyPr/>
        <a:lstStyle/>
        <a:p>
          <a:endParaRPr lang="en-US"/>
        </a:p>
      </dgm:t>
    </dgm:pt>
    <dgm:pt modelId="{4B5A2D68-55B9-4636-A42E-E4824114795C}" type="sibTrans" cxnId="{EFB7C5B9-EE43-4841-A744-ADE58C2C53D5}">
      <dgm:prSet/>
      <dgm:spPr/>
      <dgm:t>
        <a:bodyPr/>
        <a:lstStyle/>
        <a:p>
          <a:endParaRPr lang="en-US"/>
        </a:p>
      </dgm:t>
    </dgm:pt>
    <dgm:pt modelId="{C5AA8399-499D-4DE4-82B9-EFB2B94AB208}">
      <dgm:prSet phldrT="[Text]"/>
      <dgm:spPr>
        <a:solidFill>
          <a:srgbClr val="FF0000"/>
        </a:solidFill>
      </dgm:spPr>
      <dgm:t>
        <a:bodyPr/>
        <a:lstStyle/>
        <a:p>
          <a:endParaRPr lang="en-US" dirty="0"/>
        </a:p>
      </dgm:t>
    </dgm:pt>
    <dgm:pt modelId="{77D6DF24-C2EA-48F7-852A-9B5A56EC85E6}" type="sibTrans" cxnId="{28F300DD-BAE9-49B8-B3C2-770E1EB6DA75}">
      <dgm:prSet/>
      <dgm:spPr/>
      <dgm:t>
        <a:bodyPr/>
        <a:lstStyle/>
        <a:p>
          <a:endParaRPr lang="en-US"/>
        </a:p>
      </dgm:t>
    </dgm:pt>
    <dgm:pt modelId="{0498ED26-F9B9-49D7-85F9-6210DD9EB107}" type="parTrans" cxnId="{28F300DD-BAE9-49B8-B3C2-770E1EB6DA75}">
      <dgm:prSet/>
      <dgm:spPr/>
      <dgm:t>
        <a:bodyPr/>
        <a:lstStyle/>
        <a:p>
          <a:endParaRPr lang="en-US"/>
        </a:p>
      </dgm:t>
    </dgm:pt>
    <dgm:pt modelId="{E4BCC01B-B5C2-4513-B379-4227A734F3B3}" type="pres">
      <dgm:prSet presAssocID="{517C8440-2D8A-4CB7-9326-F1DEB584B0B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6B7CE9-845C-4BE2-BE49-704A94F130DC}" type="pres">
      <dgm:prSet presAssocID="{C5AA8399-499D-4DE4-82B9-EFB2B94AB208}" presName="composite" presStyleCnt="0"/>
      <dgm:spPr/>
    </dgm:pt>
    <dgm:pt modelId="{09E6824E-1BF0-435B-9964-FE013016761D}" type="pres">
      <dgm:prSet presAssocID="{C5AA8399-499D-4DE4-82B9-EFB2B94AB208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0DF07F-3265-47ED-80F3-B6CCF32C2CC4}" type="pres">
      <dgm:prSet presAssocID="{C5AA8399-499D-4DE4-82B9-EFB2B94AB208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11F29F-EC2C-48CF-BDB4-04EF9742528D}" type="pres">
      <dgm:prSet presAssocID="{77D6DF24-C2EA-48F7-852A-9B5A56EC85E6}" presName="sp" presStyleCnt="0"/>
      <dgm:spPr/>
    </dgm:pt>
    <dgm:pt modelId="{EDAB684E-432C-42AE-99C0-7FF49259B2B5}" type="pres">
      <dgm:prSet presAssocID="{F2C102DE-D0FA-4D01-A2CD-C02928855E2E}" presName="composite" presStyleCnt="0"/>
      <dgm:spPr/>
    </dgm:pt>
    <dgm:pt modelId="{87EC68F9-1268-42B4-ABD3-E84C02C3448B}" type="pres">
      <dgm:prSet presAssocID="{F2C102DE-D0FA-4D01-A2CD-C02928855E2E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19FA9-31BA-4ACC-8358-070A1DBE97F6}" type="pres">
      <dgm:prSet presAssocID="{F2C102DE-D0FA-4D01-A2CD-C02928855E2E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78A8B-45A3-46C1-AC5D-4E949C109AC4}" type="pres">
      <dgm:prSet presAssocID="{2850AB04-6D37-4F75-95B7-B430B7DDB584}" presName="sp" presStyleCnt="0"/>
      <dgm:spPr/>
    </dgm:pt>
    <dgm:pt modelId="{AC86BE6C-8449-4066-87DF-9DDC9EB73D78}" type="pres">
      <dgm:prSet presAssocID="{49F809B8-8FEA-4AAB-A0B3-36092D1220BB}" presName="composite" presStyleCnt="0"/>
      <dgm:spPr/>
    </dgm:pt>
    <dgm:pt modelId="{A44EBADD-DBDE-40AE-8383-AD3DE479F942}" type="pres">
      <dgm:prSet presAssocID="{49F809B8-8FEA-4AAB-A0B3-36092D1220BB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4588D8-BE3D-4496-8908-48707FD4AAD2}" type="pres">
      <dgm:prSet presAssocID="{49F809B8-8FEA-4AAB-A0B3-36092D1220BB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88D27-8AE0-4C0D-872F-BCD8C775149F}" type="pres">
      <dgm:prSet presAssocID="{B4D1C410-4C79-4D24-BFC3-72288C36D0CF}" presName="sp" presStyleCnt="0"/>
      <dgm:spPr/>
    </dgm:pt>
    <dgm:pt modelId="{A485CE5B-0F7C-4273-A53D-55967846835A}" type="pres">
      <dgm:prSet presAssocID="{90A4B072-8346-4712-AF2B-826250D1A176}" presName="composite" presStyleCnt="0"/>
      <dgm:spPr/>
    </dgm:pt>
    <dgm:pt modelId="{DACC91BE-7118-4CFB-9597-FD4B8100EE17}" type="pres">
      <dgm:prSet presAssocID="{90A4B072-8346-4712-AF2B-826250D1A176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2C192C-A15A-49BE-B4A6-3ABFDFD2FAE5}" type="pres">
      <dgm:prSet presAssocID="{90A4B072-8346-4712-AF2B-826250D1A176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7A100A-D47C-4F38-B923-0F3AE3C2FF82}" type="pres">
      <dgm:prSet presAssocID="{219650A1-3E50-408D-BFB0-5BB670AF2894}" presName="sp" presStyleCnt="0"/>
      <dgm:spPr/>
    </dgm:pt>
    <dgm:pt modelId="{027E28AF-6577-4FD6-8751-E6CEC9DE73FB}" type="pres">
      <dgm:prSet presAssocID="{864B2F4A-6BF2-4116-A8DA-7CA80583AEE0}" presName="composite" presStyleCnt="0"/>
      <dgm:spPr/>
    </dgm:pt>
    <dgm:pt modelId="{F00FFAB3-FC47-4BCB-A3A8-C4AD20A6ED25}" type="pres">
      <dgm:prSet presAssocID="{864B2F4A-6BF2-4116-A8DA-7CA80583AEE0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96E80-79EE-47BF-9C76-068DD4A794B1}" type="pres">
      <dgm:prSet presAssocID="{864B2F4A-6BF2-4116-A8DA-7CA80583AEE0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A57FC5-048B-4AAF-A556-F4901DBFBC46}" type="presOf" srcId="{F2C102DE-D0FA-4D01-A2CD-C02928855E2E}" destId="{87EC68F9-1268-42B4-ABD3-E84C02C3448B}" srcOrd="0" destOrd="0" presId="urn:microsoft.com/office/officeart/2005/8/layout/chevron2"/>
    <dgm:cxn modelId="{22B62EB2-B5BE-40B3-BEED-BA745C6C2C32}" srcId="{90A4B072-8346-4712-AF2B-826250D1A176}" destId="{77E6CA4B-4E0C-4D86-8621-DD0AC9EF7338}" srcOrd="0" destOrd="0" parTransId="{44E6182B-FAAA-4A6B-B431-CF8486A2471C}" sibTransId="{0442E16D-C43A-494B-8C21-DAF8C2F0C584}"/>
    <dgm:cxn modelId="{03CADBFF-A15C-4AC3-BCA4-64B5473C18E9}" type="presOf" srcId="{E412660C-2FDF-40B4-9438-3FFB92B704E4}" destId="{97296E80-79EE-47BF-9C76-068DD4A794B1}" srcOrd="0" destOrd="0" presId="urn:microsoft.com/office/officeart/2005/8/layout/chevron2"/>
    <dgm:cxn modelId="{B6CFED11-6085-4CCE-8251-2F58FDA2CD34}" type="presOf" srcId="{C5AA8399-499D-4DE4-82B9-EFB2B94AB208}" destId="{09E6824E-1BF0-435B-9964-FE013016761D}" srcOrd="0" destOrd="0" presId="urn:microsoft.com/office/officeart/2005/8/layout/chevron2"/>
    <dgm:cxn modelId="{B577D63F-AAA1-43D2-AF0F-0AD48A87DDB4}" srcId="{49F809B8-8FEA-4AAB-A0B3-36092D1220BB}" destId="{13677AA4-0AE1-41E1-9477-FAFED37A3E85}" srcOrd="0" destOrd="0" parTransId="{891DD3B0-7962-4F2A-BEF4-698D2F920555}" sibTransId="{96CBA8C5-61B5-460A-96B1-27B5359D853A}"/>
    <dgm:cxn modelId="{76965C54-4A25-4328-84B1-F9282B6C2C23}" srcId="{F2C102DE-D0FA-4D01-A2CD-C02928855E2E}" destId="{7EBAFFB9-13AC-4E2F-8B64-0803F3F71320}" srcOrd="0" destOrd="0" parTransId="{352F20E6-4C0C-4245-8513-5BF0C3102937}" sibTransId="{98D61B99-5481-4A8C-BCC1-A5F65C699B31}"/>
    <dgm:cxn modelId="{3B271738-B074-49BD-87B3-47A08807137B}" srcId="{C5AA8399-499D-4DE4-82B9-EFB2B94AB208}" destId="{EDA8848D-C732-451C-A360-951F1DD5F2A7}" srcOrd="0" destOrd="0" parTransId="{F7DA2CC7-8EE3-4640-A26A-C3CCCC3F8673}" sibTransId="{859A0F13-3C7D-40C5-B7C7-0804EA37B0E9}"/>
    <dgm:cxn modelId="{3B8E783B-2A44-4B60-A1DA-E565FB10E8E0}" type="presOf" srcId="{90A4B072-8346-4712-AF2B-826250D1A176}" destId="{DACC91BE-7118-4CFB-9597-FD4B8100EE17}" srcOrd="0" destOrd="0" presId="urn:microsoft.com/office/officeart/2005/8/layout/chevron2"/>
    <dgm:cxn modelId="{D911314B-0B05-4D30-AEE6-1AA65827CB99}" srcId="{517C8440-2D8A-4CB7-9326-F1DEB584B0B2}" destId="{F2C102DE-D0FA-4D01-A2CD-C02928855E2E}" srcOrd="1" destOrd="0" parTransId="{72051B80-6A8F-48C6-AF4D-146DC6AECFBD}" sibTransId="{2850AB04-6D37-4F75-95B7-B430B7DDB584}"/>
    <dgm:cxn modelId="{D4EAA94A-BCAF-4EE4-932C-1B8D212FDFA9}" type="presOf" srcId="{7EBAFFB9-13AC-4E2F-8B64-0803F3F71320}" destId="{1DF19FA9-31BA-4ACC-8358-070A1DBE97F6}" srcOrd="0" destOrd="0" presId="urn:microsoft.com/office/officeart/2005/8/layout/chevron2"/>
    <dgm:cxn modelId="{EFB7C5B9-EE43-4841-A744-ADE58C2C53D5}" srcId="{864B2F4A-6BF2-4116-A8DA-7CA80583AEE0}" destId="{E412660C-2FDF-40B4-9438-3FFB92B704E4}" srcOrd="0" destOrd="0" parTransId="{86AA3804-8568-4EE2-BC7C-BE693F0BB23A}" sibTransId="{4B5A2D68-55B9-4636-A42E-E4824114795C}"/>
    <dgm:cxn modelId="{28F300DD-BAE9-49B8-B3C2-770E1EB6DA75}" srcId="{517C8440-2D8A-4CB7-9326-F1DEB584B0B2}" destId="{C5AA8399-499D-4DE4-82B9-EFB2B94AB208}" srcOrd="0" destOrd="0" parTransId="{0498ED26-F9B9-49D7-85F9-6210DD9EB107}" sibTransId="{77D6DF24-C2EA-48F7-852A-9B5A56EC85E6}"/>
    <dgm:cxn modelId="{14A7C1D5-21EB-43BB-B209-F0993403E373}" type="presOf" srcId="{13677AA4-0AE1-41E1-9477-FAFED37A3E85}" destId="{DB4588D8-BE3D-4496-8908-48707FD4AAD2}" srcOrd="0" destOrd="0" presId="urn:microsoft.com/office/officeart/2005/8/layout/chevron2"/>
    <dgm:cxn modelId="{2EDD2BF9-AC28-425C-9A24-75704C3C8F7D}" srcId="{517C8440-2D8A-4CB7-9326-F1DEB584B0B2}" destId="{49F809B8-8FEA-4AAB-A0B3-36092D1220BB}" srcOrd="2" destOrd="0" parTransId="{632A2098-0004-4A24-85AB-BD25C038A215}" sibTransId="{B4D1C410-4C79-4D24-BFC3-72288C36D0CF}"/>
    <dgm:cxn modelId="{CD4C4527-3F10-4426-A3CE-2080C7DA23E9}" type="presOf" srcId="{517C8440-2D8A-4CB7-9326-F1DEB584B0B2}" destId="{E4BCC01B-B5C2-4513-B379-4227A734F3B3}" srcOrd="0" destOrd="0" presId="urn:microsoft.com/office/officeart/2005/8/layout/chevron2"/>
    <dgm:cxn modelId="{644DFDAC-7E23-4573-B2C4-6CE844BC4E16}" type="presOf" srcId="{49F809B8-8FEA-4AAB-A0B3-36092D1220BB}" destId="{A44EBADD-DBDE-40AE-8383-AD3DE479F942}" srcOrd="0" destOrd="0" presId="urn:microsoft.com/office/officeart/2005/8/layout/chevron2"/>
    <dgm:cxn modelId="{68FA6643-3372-4C48-88B3-0BC1B104A7BC}" type="presOf" srcId="{864B2F4A-6BF2-4116-A8DA-7CA80583AEE0}" destId="{F00FFAB3-FC47-4BCB-A3A8-C4AD20A6ED25}" srcOrd="0" destOrd="0" presId="urn:microsoft.com/office/officeart/2005/8/layout/chevron2"/>
    <dgm:cxn modelId="{7A8E90A8-D318-4A4B-B304-6208DC8595F5}" srcId="{517C8440-2D8A-4CB7-9326-F1DEB584B0B2}" destId="{90A4B072-8346-4712-AF2B-826250D1A176}" srcOrd="3" destOrd="0" parTransId="{13EE33A6-5D1F-499B-A7E2-850FB91115A3}" sibTransId="{219650A1-3E50-408D-BFB0-5BB670AF2894}"/>
    <dgm:cxn modelId="{18A6C552-5AFF-4B5C-A510-CF7C3734A5C9}" srcId="{517C8440-2D8A-4CB7-9326-F1DEB584B0B2}" destId="{864B2F4A-6BF2-4116-A8DA-7CA80583AEE0}" srcOrd="4" destOrd="0" parTransId="{0B3F7613-ABC5-4C12-99CA-776503760BD4}" sibTransId="{4C287D25-0BB2-49C1-A0A0-80464DFB3466}"/>
    <dgm:cxn modelId="{168AFC76-AC1E-4B81-998F-02814208B177}" type="presOf" srcId="{77E6CA4B-4E0C-4D86-8621-DD0AC9EF7338}" destId="{882C192C-A15A-49BE-B4A6-3ABFDFD2FAE5}" srcOrd="0" destOrd="0" presId="urn:microsoft.com/office/officeart/2005/8/layout/chevron2"/>
    <dgm:cxn modelId="{32A17FD5-6ABC-4F26-9B9B-FCFB1562A1CB}" type="presOf" srcId="{EDA8848D-C732-451C-A360-951F1DD5F2A7}" destId="{1F0DF07F-3265-47ED-80F3-B6CCF32C2CC4}" srcOrd="0" destOrd="0" presId="urn:microsoft.com/office/officeart/2005/8/layout/chevron2"/>
    <dgm:cxn modelId="{32DDF4AD-4DAC-4317-8E8C-2343E8398D38}" type="presParOf" srcId="{E4BCC01B-B5C2-4513-B379-4227A734F3B3}" destId="{1A6B7CE9-845C-4BE2-BE49-704A94F130DC}" srcOrd="0" destOrd="0" presId="urn:microsoft.com/office/officeart/2005/8/layout/chevron2"/>
    <dgm:cxn modelId="{13C545F5-9E05-4BE8-AB30-11289F942EB2}" type="presParOf" srcId="{1A6B7CE9-845C-4BE2-BE49-704A94F130DC}" destId="{09E6824E-1BF0-435B-9964-FE013016761D}" srcOrd="0" destOrd="0" presId="urn:microsoft.com/office/officeart/2005/8/layout/chevron2"/>
    <dgm:cxn modelId="{8BD272BA-6963-45DE-B6BB-E8B785D6085E}" type="presParOf" srcId="{1A6B7CE9-845C-4BE2-BE49-704A94F130DC}" destId="{1F0DF07F-3265-47ED-80F3-B6CCF32C2CC4}" srcOrd="1" destOrd="0" presId="urn:microsoft.com/office/officeart/2005/8/layout/chevron2"/>
    <dgm:cxn modelId="{01EF78BF-28B1-4840-823E-83BA1E980E95}" type="presParOf" srcId="{E4BCC01B-B5C2-4513-B379-4227A734F3B3}" destId="{2C11F29F-EC2C-48CF-BDB4-04EF9742528D}" srcOrd="1" destOrd="0" presId="urn:microsoft.com/office/officeart/2005/8/layout/chevron2"/>
    <dgm:cxn modelId="{6C061354-C4DE-417C-B366-602C2551399E}" type="presParOf" srcId="{E4BCC01B-B5C2-4513-B379-4227A734F3B3}" destId="{EDAB684E-432C-42AE-99C0-7FF49259B2B5}" srcOrd="2" destOrd="0" presId="urn:microsoft.com/office/officeart/2005/8/layout/chevron2"/>
    <dgm:cxn modelId="{04C34715-5E51-4C0A-B1B5-1591F59E5F2F}" type="presParOf" srcId="{EDAB684E-432C-42AE-99C0-7FF49259B2B5}" destId="{87EC68F9-1268-42B4-ABD3-E84C02C3448B}" srcOrd="0" destOrd="0" presId="urn:microsoft.com/office/officeart/2005/8/layout/chevron2"/>
    <dgm:cxn modelId="{96A6A448-9893-49B4-BC05-C04B7BC26F4E}" type="presParOf" srcId="{EDAB684E-432C-42AE-99C0-7FF49259B2B5}" destId="{1DF19FA9-31BA-4ACC-8358-070A1DBE97F6}" srcOrd="1" destOrd="0" presId="urn:microsoft.com/office/officeart/2005/8/layout/chevron2"/>
    <dgm:cxn modelId="{720D5A91-B213-464E-9A55-51CB91CD7482}" type="presParOf" srcId="{E4BCC01B-B5C2-4513-B379-4227A734F3B3}" destId="{5CB78A8B-45A3-46C1-AC5D-4E949C109AC4}" srcOrd="3" destOrd="0" presId="urn:microsoft.com/office/officeart/2005/8/layout/chevron2"/>
    <dgm:cxn modelId="{211E2FF9-0E55-44D7-84DC-617A7F0AF351}" type="presParOf" srcId="{E4BCC01B-B5C2-4513-B379-4227A734F3B3}" destId="{AC86BE6C-8449-4066-87DF-9DDC9EB73D78}" srcOrd="4" destOrd="0" presId="urn:microsoft.com/office/officeart/2005/8/layout/chevron2"/>
    <dgm:cxn modelId="{B640D843-1040-4365-A5F4-D1DB14812FD4}" type="presParOf" srcId="{AC86BE6C-8449-4066-87DF-9DDC9EB73D78}" destId="{A44EBADD-DBDE-40AE-8383-AD3DE479F942}" srcOrd="0" destOrd="0" presId="urn:microsoft.com/office/officeart/2005/8/layout/chevron2"/>
    <dgm:cxn modelId="{FE4C55D9-6584-47E3-8AC0-AF3C5DF1C15C}" type="presParOf" srcId="{AC86BE6C-8449-4066-87DF-9DDC9EB73D78}" destId="{DB4588D8-BE3D-4496-8908-48707FD4AAD2}" srcOrd="1" destOrd="0" presId="urn:microsoft.com/office/officeart/2005/8/layout/chevron2"/>
    <dgm:cxn modelId="{E6115B29-0E3C-4D74-ABB0-025517418A6D}" type="presParOf" srcId="{E4BCC01B-B5C2-4513-B379-4227A734F3B3}" destId="{E5C88D27-8AE0-4C0D-872F-BCD8C775149F}" srcOrd="5" destOrd="0" presId="urn:microsoft.com/office/officeart/2005/8/layout/chevron2"/>
    <dgm:cxn modelId="{CE3EF3FB-C572-4439-97B1-EE7AEED8E4F2}" type="presParOf" srcId="{E4BCC01B-B5C2-4513-B379-4227A734F3B3}" destId="{A485CE5B-0F7C-4273-A53D-55967846835A}" srcOrd="6" destOrd="0" presId="urn:microsoft.com/office/officeart/2005/8/layout/chevron2"/>
    <dgm:cxn modelId="{F7548D71-007A-43EF-8756-7A543A374AFA}" type="presParOf" srcId="{A485CE5B-0F7C-4273-A53D-55967846835A}" destId="{DACC91BE-7118-4CFB-9597-FD4B8100EE17}" srcOrd="0" destOrd="0" presId="urn:microsoft.com/office/officeart/2005/8/layout/chevron2"/>
    <dgm:cxn modelId="{00C444ED-650F-4FF2-A6A1-B1E352E442C9}" type="presParOf" srcId="{A485CE5B-0F7C-4273-A53D-55967846835A}" destId="{882C192C-A15A-49BE-B4A6-3ABFDFD2FAE5}" srcOrd="1" destOrd="0" presId="urn:microsoft.com/office/officeart/2005/8/layout/chevron2"/>
    <dgm:cxn modelId="{7D79DBE5-E850-4D1D-AD0E-8BA244173652}" type="presParOf" srcId="{E4BCC01B-B5C2-4513-B379-4227A734F3B3}" destId="{877A100A-D47C-4F38-B923-0F3AE3C2FF82}" srcOrd="7" destOrd="0" presId="urn:microsoft.com/office/officeart/2005/8/layout/chevron2"/>
    <dgm:cxn modelId="{FAACA915-F898-444E-8BA3-33305F31C78F}" type="presParOf" srcId="{E4BCC01B-B5C2-4513-B379-4227A734F3B3}" destId="{027E28AF-6577-4FD6-8751-E6CEC9DE73FB}" srcOrd="8" destOrd="0" presId="urn:microsoft.com/office/officeart/2005/8/layout/chevron2"/>
    <dgm:cxn modelId="{C58F679B-1997-4EC1-B0E8-9B0B242E50A3}" type="presParOf" srcId="{027E28AF-6577-4FD6-8751-E6CEC9DE73FB}" destId="{F00FFAB3-FC47-4BCB-A3A8-C4AD20A6ED25}" srcOrd="0" destOrd="0" presId="urn:microsoft.com/office/officeart/2005/8/layout/chevron2"/>
    <dgm:cxn modelId="{1EEF4111-20C3-4243-80D7-510FE16CAB4E}" type="presParOf" srcId="{027E28AF-6577-4FD6-8751-E6CEC9DE73FB}" destId="{97296E80-79EE-47BF-9C76-068DD4A794B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6824E-1BF0-435B-9964-FE013016761D}">
      <dsp:nvSpPr>
        <dsp:cNvPr id="0" name=""/>
        <dsp:cNvSpPr/>
      </dsp:nvSpPr>
      <dsp:spPr>
        <a:xfrm rot="5400000">
          <a:off x="-147335" y="150990"/>
          <a:ext cx="982235" cy="6875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 rot="-5400000">
        <a:off x="1" y="347436"/>
        <a:ext cx="687564" cy="294671"/>
      </dsp:txXfrm>
    </dsp:sp>
    <dsp:sp modelId="{1F0DF07F-3265-47ED-80F3-B6CCF32C2CC4}">
      <dsp:nvSpPr>
        <dsp:cNvPr id="0" name=""/>
        <dsp:cNvSpPr/>
      </dsp:nvSpPr>
      <dsp:spPr>
        <a:xfrm rot="5400000">
          <a:off x="3986955" y="-3295735"/>
          <a:ext cx="638453" cy="72372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Develop a Problem Statement</a:t>
          </a:r>
          <a:br>
            <a:rPr lang="en-US" sz="2000" kern="1200" dirty="0" smtClean="0"/>
          </a:br>
          <a:r>
            <a:rPr lang="en-US" sz="2000" kern="1200" dirty="0" smtClean="0"/>
            <a:t>- </a:t>
          </a:r>
          <a:r>
            <a:rPr lang="en-US" sz="1800" kern="1200" dirty="0" smtClean="0"/>
            <a:t>Identify the necessary information</a:t>
          </a:r>
          <a:endParaRPr lang="en-US" sz="2000" kern="1200" dirty="0"/>
        </a:p>
      </dsp:txBody>
      <dsp:txXfrm rot="-5400000">
        <a:off x="687565" y="34822"/>
        <a:ext cx="7206068" cy="576119"/>
      </dsp:txXfrm>
    </dsp:sp>
    <dsp:sp modelId="{87EC68F9-1268-42B4-ABD3-E84C02C3448B}">
      <dsp:nvSpPr>
        <dsp:cNvPr id="0" name=""/>
        <dsp:cNvSpPr/>
      </dsp:nvSpPr>
      <dsp:spPr>
        <a:xfrm rot="5400000">
          <a:off x="-147335" y="1014853"/>
          <a:ext cx="982235" cy="687564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 rot="-5400000">
        <a:off x="1" y="1211299"/>
        <a:ext cx="687564" cy="294671"/>
      </dsp:txXfrm>
    </dsp:sp>
    <dsp:sp modelId="{1DF19FA9-31BA-4ACC-8358-070A1DBE97F6}">
      <dsp:nvSpPr>
        <dsp:cNvPr id="0" name=""/>
        <dsp:cNvSpPr/>
      </dsp:nvSpPr>
      <dsp:spPr>
        <a:xfrm rot="5400000">
          <a:off x="3986955" y="-2431872"/>
          <a:ext cx="638453" cy="72372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Design a Process to Conduct Research</a:t>
          </a:r>
          <a:br>
            <a:rPr lang="en-US" sz="2000" kern="1200" dirty="0" smtClean="0"/>
          </a:br>
          <a:r>
            <a:rPr lang="en-US" sz="2000" kern="1200" dirty="0" smtClean="0"/>
            <a:t>- </a:t>
          </a:r>
          <a:r>
            <a:rPr lang="en-US" sz="1800" kern="1200" dirty="0" smtClean="0"/>
            <a:t>Develop questions and a process to collect information</a:t>
          </a:r>
          <a:endParaRPr lang="en-US" sz="2000" kern="1200" dirty="0"/>
        </a:p>
      </dsp:txBody>
      <dsp:txXfrm rot="-5400000">
        <a:off x="687565" y="898685"/>
        <a:ext cx="7206068" cy="576119"/>
      </dsp:txXfrm>
    </dsp:sp>
    <dsp:sp modelId="{A44EBADD-DBDE-40AE-8383-AD3DE479F942}">
      <dsp:nvSpPr>
        <dsp:cNvPr id="0" name=""/>
        <dsp:cNvSpPr/>
      </dsp:nvSpPr>
      <dsp:spPr>
        <a:xfrm rot="5400000">
          <a:off x="-147335" y="1878717"/>
          <a:ext cx="982235" cy="687564"/>
        </a:xfrm>
        <a:prstGeom prst="chevron">
          <a:avLst/>
        </a:prstGeom>
        <a:solidFill>
          <a:srgbClr val="FFFF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 rot="-5400000">
        <a:off x="1" y="2075163"/>
        <a:ext cx="687564" cy="294671"/>
      </dsp:txXfrm>
    </dsp:sp>
    <dsp:sp modelId="{DB4588D8-BE3D-4496-8908-48707FD4AAD2}">
      <dsp:nvSpPr>
        <dsp:cNvPr id="0" name=""/>
        <dsp:cNvSpPr/>
      </dsp:nvSpPr>
      <dsp:spPr>
        <a:xfrm rot="5400000">
          <a:off x="3986955" y="-1568008"/>
          <a:ext cx="638453" cy="72372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Conduct </a:t>
          </a:r>
          <a:r>
            <a:rPr lang="en-US" sz="2000" kern="1200" dirty="0" smtClean="0"/>
            <a:t>a Research </a:t>
          </a:r>
          <a:r>
            <a:rPr lang="en-US" sz="2000" kern="1200" dirty="0" smtClean="0"/>
            <a:t>Study</a:t>
          </a:r>
          <a:br>
            <a:rPr lang="en-US" sz="2000" kern="1200" dirty="0" smtClean="0"/>
          </a:br>
          <a:r>
            <a:rPr lang="en-US" sz="2000" kern="1200" dirty="0" smtClean="0"/>
            <a:t>- D</a:t>
          </a:r>
          <a:r>
            <a:rPr lang="en-US" sz="1800" kern="1200" dirty="0" smtClean="0"/>
            <a:t>eploy the study, isolate variables</a:t>
          </a:r>
          <a:endParaRPr lang="en-US" sz="2000" kern="1200" dirty="0"/>
        </a:p>
      </dsp:txBody>
      <dsp:txXfrm rot="-5400000">
        <a:off x="687565" y="1762549"/>
        <a:ext cx="7206068" cy="576119"/>
      </dsp:txXfrm>
    </dsp:sp>
    <dsp:sp modelId="{DACC91BE-7118-4CFB-9597-FD4B8100EE17}">
      <dsp:nvSpPr>
        <dsp:cNvPr id="0" name=""/>
        <dsp:cNvSpPr/>
      </dsp:nvSpPr>
      <dsp:spPr>
        <a:xfrm rot="5400000">
          <a:off x="-147335" y="2742581"/>
          <a:ext cx="982235" cy="687564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 rot="-5400000">
        <a:off x="1" y="2939027"/>
        <a:ext cx="687564" cy="294671"/>
      </dsp:txXfrm>
    </dsp:sp>
    <dsp:sp modelId="{882C192C-A15A-49BE-B4A6-3ABFDFD2FAE5}">
      <dsp:nvSpPr>
        <dsp:cNvPr id="0" name=""/>
        <dsp:cNvSpPr/>
      </dsp:nvSpPr>
      <dsp:spPr>
        <a:xfrm rot="5400000">
          <a:off x="3986955" y="-704145"/>
          <a:ext cx="638453" cy="72372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Analyze the Data</a:t>
          </a:r>
          <a:br>
            <a:rPr lang="en-US" sz="2000" kern="1200" dirty="0" smtClean="0"/>
          </a:br>
          <a:r>
            <a:rPr lang="en-US" sz="2000" kern="1200" dirty="0" smtClean="0"/>
            <a:t>- </a:t>
          </a:r>
          <a:r>
            <a:rPr lang="en-US" sz="1800" kern="1200" dirty="0" smtClean="0"/>
            <a:t>Determine useful data, highlight trends</a:t>
          </a:r>
          <a:endParaRPr lang="en-US" sz="2000" kern="1200" dirty="0"/>
        </a:p>
      </dsp:txBody>
      <dsp:txXfrm rot="-5400000">
        <a:off x="687565" y="2626412"/>
        <a:ext cx="7206068" cy="576119"/>
      </dsp:txXfrm>
    </dsp:sp>
    <dsp:sp modelId="{F00FFAB3-FC47-4BCB-A3A8-C4AD20A6ED25}">
      <dsp:nvSpPr>
        <dsp:cNvPr id="0" name=""/>
        <dsp:cNvSpPr/>
      </dsp:nvSpPr>
      <dsp:spPr>
        <a:xfrm rot="5400000">
          <a:off x="-147335" y="3606444"/>
          <a:ext cx="982235" cy="68756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 rot="-5400000">
        <a:off x="1" y="3802890"/>
        <a:ext cx="687564" cy="294671"/>
      </dsp:txXfrm>
    </dsp:sp>
    <dsp:sp modelId="{97296E80-79EE-47BF-9C76-068DD4A794B1}">
      <dsp:nvSpPr>
        <dsp:cNvPr id="0" name=""/>
        <dsp:cNvSpPr/>
      </dsp:nvSpPr>
      <dsp:spPr>
        <a:xfrm rot="5400000">
          <a:off x="3986955" y="159718"/>
          <a:ext cx="638453" cy="72372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Make Recommendations for Improvement</a:t>
          </a:r>
          <a:br>
            <a:rPr lang="en-US" sz="2000" kern="1200" dirty="0" smtClean="0"/>
          </a:br>
          <a:r>
            <a:rPr lang="en-US" sz="2000" kern="1200" dirty="0" smtClean="0"/>
            <a:t>- </a:t>
          </a:r>
          <a:r>
            <a:rPr lang="en-US" sz="1800" kern="1200" dirty="0" smtClean="0"/>
            <a:t>Provide results, conclusions, and recommendations</a:t>
          </a:r>
          <a:endParaRPr lang="en-US" sz="2000" kern="1200" dirty="0"/>
        </a:p>
      </dsp:txBody>
      <dsp:txXfrm rot="-5400000">
        <a:off x="687565" y="3490276"/>
        <a:ext cx="7206068" cy="576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79F09-1741-4ED3-8A09-79F1B277BCD5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186C4-AD80-4C8F-9813-15FB63CF4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6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03405" y="6356350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fld id="{90E12E2D-A6DC-4EDB-8E73-FD31D07438A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D02129C-ABF7-4010-95FC-8BAF826B3E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" y="0"/>
            <a:ext cx="2328433" cy="17472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53337CE-FA91-4A98-9113-E167990648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37" y="5495622"/>
            <a:ext cx="1566115" cy="136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8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0810" y="365126"/>
            <a:ext cx="6184539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2E2D-A6DC-4EDB-8E73-FD31D07438A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A4357CA-C2BA-4C88-8323-9487F14517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" y="0"/>
            <a:ext cx="2328433" cy="17472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43AE239-8064-43C2-B9C5-C17483BB7C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37" y="5495622"/>
            <a:ext cx="1566115" cy="136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9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2E2D-A6DC-4EDB-8E73-FD31D07438A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1268863-0A7E-4BEE-A7B1-2BED330466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" y="0"/>
            <a:ext cx="2328433" cy="17472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9BC936A-A613-4340-ACA3-DE557C55A80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37" y="5495622"/>
            <a:ext cx="1566115" cy="136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4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510" y="365126"/>
            <a:ext cx="626584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2E2D-A6DC-4EDB-8E73-FD31D07438A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D8F7579-1E89-4A9C-991D-0EBBE3305C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" y="0"/>
            <a:ext cx="2328433" cy="17472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D966E07-27FF-4CDC-99C7-488F9D2223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37" y="5495622"/>
            <a:ext cx="1566115" cy="136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5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778" y="365126"/>
            <a:ext cx="6054761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2E2D-A6DC-4EDB-8E73-FD31D07438A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74117F7-92E4-49F7-AD33-B7E934A2BB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" y="0"/>
            <a:ext cx="2328433" cy="17472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655607F-281C-4196-9A4A-B7E7D03D434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37" y="5495622"/>
            <a:ext cx="1566115" cy="136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1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1278" y="365126"/>
            <a:ext cx="6064071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2E2D-A6DC-4EDB-8E73-FD31D07438A3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13EF856-16FE-49CC-AB46-967BF45A36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" y="0"/>
            <a:ext cx="2328433" cy="17472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2F4DC20-4290-4050-BD0B-047411116E9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37" y="5495622"/>
            <a:ext cx="1566115" cy="136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3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2E2D-A6DC-4EDB-8E73-FD31D07438A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42AE73E-C64C-4217-8493-1659A2BC07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" y="0"/>
            <a:ext cx="2328433" cy="17472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0C75FBC-8E85-402B-8D81-6BEC83F969B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37" y="5495622"/>
            <a:ext cx="1566115" cy="136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459" y="1221128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918128"/>
            <a:ext cx="2949178" cy="29508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2E2D-A6DC-4EDB-8E73-FD31D07438A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D2407D7-E912-4294-88A9-2663383686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" y="0"/>
            <a:ext cx="2328433" cy="17472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0FD0E14-777C-4946-8829-7EE7F35ED0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37" y="5495622"/>
            <a:ext cx="1566115" cy="136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6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687131"/>
            <a:ext cx="2949178" cy="10056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77544"/>
            <a:ext cx="2949178" cy="30914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2E2D-A6DC-4EDB-8E73-FD31D07438A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7C672EC-5BB9-4D01-94D2-A2C1E5807C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" y="0"/>
            <a:ext cx="2328433" cy="17472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6ECF5E9-7E3B-4C63-AC80-05C2654B6D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37" y="5495622"/>
            <a:ext cx="1566115" cy="136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1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12E2D-A6DC-4EDB-8E73-FD31D0743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4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A22BD-A779-4B1D-83AD-4F1D35F22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1395" y="4893971"/>
            <a:ext cx="4289415" cy="1330817"/>
          </a:xfrm>
          <a:noFill/>
        </p:spPr>
        <p:txBody>
          <a:bodyPr>
            <a:normAutofit/>
          </a:bodyPr>
          <a:lstStyle/>
          <a:p>
            <a:pPr algn="r"/>
            <a:r>
              <a:rPr lang="en-US" sz="4000" dirty="0" smtClean="0"/>
              <a:t>Foundations of Technology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84F9FA5-B006-4BA9-9EEA-ED394BDBBF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00"/>
          <a:stretch/>
        </p:blipFill>
        <p:spPr>
          <a:xfrm>
            <a:off x="3493023" y="-34875"/>
            <a:ext cx="5650977" cy="51434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8F03F29-DAE0-49FB-A40C-EAF4AD24F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5" y="37585"/>
            <a:ext cx="2365248" cy="173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7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8788" indent="-458788">
              <a:spcBef>
                <a:spcPts val="1200"/>
              </a:spcBef>
              <a:buClr>
                <a:srgbClr val="80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Research Design is often broken into two categories:</a:t>
            </a:r>
          </a:p>
          <a:p>
            <a:pPr marL="896938" lvl="1" indent="-458788">
              <a:spcBef>
                <a:spcPts val="1200"/>
              </a:spcBef>
              <a:buClr>
                <a:srgbClr val="80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Non-experimental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– the degree to which two or more things tend to co-occur; does not demonstrate cause; all variables are not controlled</a:t>
            </a:r>
          </a:p>
          <a:p>
            <a:pPr marL="896938" lvl="1" indent="-458788">
              <a:spcBef>
                <a:spcPts val="1200"/>
              </a:spcBef>
              <a:buClr>
                <a:srgbClr val="800000"/>
              </a:buClr>
              <a:buFont typeface="Wingdings" panose="05000000000000000000" pitchFamily="2" charset="2"/>
              <a:buBlip>
                <a:blip r:embed="rId2"/>
              </a:buBlip>
            </a:pPr>
            <a:endParaRPr lang="en-US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6938" lvl="1" indent="-458788">
              <a:spcBef>
                <a:spcPts val="1200"/>
              </a:spcBef>
              <a:buClr>
                <a:srgbClr val="80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Experimental – the degree to which something always occurs; speaks to cause and effect; all variables are controlled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Foundations of Technology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2E2D-A6DC-4EDB-8E73-FD31D07438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81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8788" indent="-458788">
              <a:spcBef>
                <a:spcPts val="1200"/>
              </a:spcBef>
              <a:buClr>
                <a:srgbClr val="80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Data Analysis is the process of collecting, cleaning, and manipulating data to determine useful information, suggest conclusions, and support decisions.</a:t>
            </a:r>
          </a:p>
          <a:p>
            <a:pPr marL="458788" indent="-458788">
              <a:spcBef>
                <a:spcPts val="1200"/>
              </a:spcBef>
              <a:buClr>
                <a:srgbClr val="800000"/>
              </a:buClr>
              <a:buFont typeface="Wingdings" panose="05000000000000000000" pitchFamily="2" charset="2"/>
              <a:buBlip>
                <a:blip r:embed="rId2"/>
              </a:buBlip>
            </a:pPr>
            <a:endParaRPr lang="en-US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8788" indent="-458788">
              <a:spcBef>
                <a:spcPts val="1200"/>
              </a:spcBef>
              <a:buClr>
                <a:srgbClr val="80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Analyzing data is often done by measuring:</a:t>
            </a:r>
          </a:p>
          <a:p>
            <a:pPr marL="896938" lvl="1" indent="-458788">
              <a:spcBef>
                <a:spcPts val="1200"/>
              </a:spcBef>
              <a:buClr>
                <a:srgbClr val="80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Frequency – counts, numbers, percentages</a:t>
            </a:r>
          </a:p>
          <a:p>
            <a:pPr marL="896938" lvl="1" indent="-458788">
              <a:spcBef>
                <a:spcPts val="1200"/>
              </a:spcBef>
              <a:buClr>
                <a:srgbClr val="80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Correlations – associations between groups, 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topics, ideas</a:t>
            </a:r>
          </a:p>
          <a:p>
            <a:pPr marL="896938" lvl="1" indent="-458788">
              <a:spcBef>
                <a:spcPts val="1200"/>
              </a:spcBef>
              <a:buClr>
                <a:srgbClr val="80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Exact data – using the exact information collected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Foundations of Technology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2E2D-A6DC-4EDB-8E73-FD31D07438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40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8788" indent="-458788">
              <a:spcBef>
                <a:spcPts val="1200"/>
              </a:spcBef>
              <a:buClr>
                <a:srgbClr val="80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When collecting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data,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pPr marL="458788" indent="-458788">
              <a:spcBef>
                <a:spcPts val="1200"/>
              </a:spcBef>
              <a:buClr>
                <a:srgbClr val="800000"/>
              </a:buClr>
              <a:buFont typeface="Wingdings" panose="05000000000000000000" pitchFamily="2" charset="2"/>
              <a:buNone/>
            </a:pPr>
            <a:endParaRPr lang="en-US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8788" indent="-458788">
              <a:spcBef>
                <a:spcPts val="1200"/>
              </a:spcBef>
              <a:buClr>
                <a:srgbClr val="800000"/>
              </a:buClr>
              <a:buFont typeface="Wingdings" panose="05000000000000000000" pitchFamily="2" charset="2"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altLang="en-US" i="1" smtClean="0">
                <a:latin typeface="Arial" panose="020B0604020202020204" pitchFamily="34" charset="0"/>
                <a:cs typeface="Arial" panose="020B0604020202020204" pitchFamily="34" charset="0"/>
              </a:rPr>
              <a:t>collected;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it is not information until </a:t>
            </a:r>
            <a:b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it is organized in some way and made meaningful.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Foundations of Technology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2E2D-A6DC-4EDB-8E73-FD31D07438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0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6CAA2C-BA0B-482D-A2F9-D240CFB559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Technological Inventions and Innovations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C7D651E-38D7-4A93-887F-C6D3B0FA4D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1:  Technological Inventions and Innovations</a:t>
            </a:r>
            <a:endParaRPr lang="en-US" dirty="0" smtClean="0"/>
          </a:p>
          <a:p>
            <a:r>
              <a:rPr lang="en-US" dirty="0" smtClean="0"/>
              <a:t>Learning </a:t>
            </a:r>
            <a:r>
              <a:rPr lang="en-US" dirty="0"/>
              <a:t>Cycle </a:t>
            </a:r>
            <a:r>
              <a:rPr lang="en-US" dirty="0" smtClean="0"/>
              <a:t>3: The </a:t>
            </a:r>
            <a:r>
              <a:rPr lang="en-US" dirty="0" smtClean="0"/>
              <a:t>Role of Research and Development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30192BD-AF2F-4298-ADD6-825820F6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Foundations of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60E6B9A-9CE5-4431-B66F-FA57E415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2E2D-A6DC-4EDB-8E73-FD31D07438A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9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Idea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Research and development is a problem-solving approach that allows business and industry to prepare products and systems for the marketplace.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C95DFA5-7D04-4D64-AAE3-A296E46B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Foundations of Technology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58D8D9DD-DA54-4EE2-995C-5A2FE382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2E2D-A6DC-4EDB-8E73-FD31D07438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3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and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8788" indent="-458788">
              <a:spcBef>
                <a:spcPts val="1200"/>
              </a:spcBef>
              <a:buClr>
                <a:srgbClr val="800000"/>
              </a:buClr>
              <a:buFont typeface="Wingdings" pitchFamily="112" charset="2"/>
              <a:buBlip>
                <a:blip r:embed="rId2"/>
              </a:buBlip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Research and Development (R&amp;D) is a process used by business and industry to yield usable information to improve the company’s operations or to develop products.</a:t>
            </a:r>
          </a:p>
          <a:p>
            <a:pPr marL="458788" indent="-458788">
              <a:spcBef>
                <a:spcPts val="1200"/>
              </a:spcBef>
              <a:buClr>
                <a:srgbClr val="800000"/>
              </a:buClr>
              <a:buFont typeface="Wingdings" pitchFamily="112" charset="2"/>
              <a:buBlip>
                <a:blip r:embed="rId2"/>
              </a:buBlip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R&amp;D is used for two purposes:</a:t>
            </a:r>
          </a:p>
          <a:p>
            <a:pPr marL="896938" lvl="1" indent="-458788">
              <a:spcBef>
                <a:spcPts val="1200"/>
              </a:spcBef>
              <a:buClr>
                <a:srgbClr val="800000"/>
              </a:buClr>
              <a:buFont typeface="Wingdings" pitchFamily="112" charset="2"/>
              <a:buBlip>
                <a:blip r:embed="rId2"/>
              </a:buBlip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To develop new products</a:t>
            </a:r>
          </a:p>
          <a:p>
            <a:pPr marL="896938" lvl="1" indent="-458788">
              <a:spcBef>
                <a:spcPts val="1200"/>
              </a:spcBef>
              <a:buClr>
                <a:srgbClr val="800000"/>
              </a:buClr>
              <a:buFont typeface="Wingdings" pitchFamily="112" charset="2"/>
              <a:buBlip>
                <a:blip r:embed="rId2"/>
              </a:buBlip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To discover new scientific and/or technical knowledge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Foundations of Technology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2E2D-A6DC-4EDB-8E73-FD31D07438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0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and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8788" indent="-458788">
              <a:spcBef>
                <a:spcPts val="1200"/>
              </a:spcBef>
              <a:buClr>
                <a:srgbClr val="80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Product design/development is driven by the “market” or the needs of the intended consumer and is heavily influenced by research and the profit motive.</a:t>
            </a:r>
          </a:p>
          <a:p>
            <a:pPr marL="458788" indent="-458788">
              <a:spcBef>
                <a:spcPts val="1200"/>
              </a:spcBef>
              <a:buClr>
                <a:srgbClr val="800000"/>
              </a:buClr>
              <a:buFont typeface="Wingdings" panose="05000000000000000000" pitchFamily="2" charset="2"/>
              <a:buBlip>
                <a:blip r:embed="rId2"/>
              </a:buBlip>
            </a:pPr>
            <a:endParaRPr lang="en-US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8788" indent="-458788">
              <a:spcBef>
                <a:spcPts val="1200"/>
              </a:spcBef>
              <a:buClr>
                <a:srgbClr val="80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R&amp;D is essential to a company’s success, and the process of R&amp;D is often carried out by engineers (developing new products) or industrial scientists (discovering new scientific/technical knowledge).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Foundations of Technology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2E2D-A6DC-4EDB-8E73-FD31D07438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49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Research and Development 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Foundations of Technology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2E2D-A6DC-4EDB-8E73-FD31D07438A3}" type="slidenum">
              <a:rPr lang="en-US" smtClean="0"/>
              <a:t>6</a:t>
            </a:fld>
            <a:endParaRPr lang="en-US"/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 rot="9280105">
            <a:off x="4484688" y="5233988"/>
            <a:ext cx="706437" cy="466725"/>
            <a:chOff x="5378700" y="827793"/>
            <a:chExt cx="706268" cy="465878"/>
          </a:xfrm>
        </p:grpSpPr>
        <p:sp>
          <p:nvSpPr>
            <p:cNvPr id="11" name="Right Arrow 10"/>
            <p:cNvSpPr/>
            <p:nvPr/>
          </p:nvSpPr>
          <p:spPr>
            <a:xfrm rot="1552041">
              <a:off x="5378700" y="827793"/>
              <a:ext cx="706268" cy="46587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ight Arrow 4"/>
            <p:cNvSpPr/>
            <p:nvPr/>
          </p:nvSpPr>
          <p:spPr>
            <a:xfrm rot="1552041">
              <a:off x="5385414" y="891454"/>
              <a:ext cx="566601" cy="278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5334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200" dirty="0"/>
            </a:p>
          </p:txBody>
        </p:sp>
      </p:grp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765242585"/>
              </p:ext>
            </p:extLst>
          </p:nvPr>
        </p:nvGraphicFramePr>
        <p:xfrm>
          <a:off x="609600" y="1574800"/>
          <a:ext cx="7924800" cy="444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546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8788" indent="-458788">
              <a:spcBef>
                <a:spcPts val="1200"/>
              </a:spcBef>
              <a:buClr>
                <a:srgbClr val="80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Research is the search for knowledge and is applied scientifically and systematically to product design and development.</a:t>
            </a:r>
          </a:p>
          <a:p>
            <a:pPr marL="458788" indent="-458788">
              <a:spcBef>
                <a:spcPts val="1200"/>
              </a:spcBef>
              <a:buClr>
                <a:srgbClr val="800000"/>
              </a:buClr>
              <a:buFont typeface="Wingdings" panose="05000000000000000000" pitchFamily="2" charset="2"/>
              <a:buBlip>
                <a:blip r:embed="rId2"/>
              </a:buBlip>
            </a:pPr>
            <a:endParaRPr lang="en-US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8788" indent="-458788">
              <a:spcBef>
                <a:spcPts val="1200"/>
              </a:spcBef>
              <a:buClr>
                <a:srgbClr val="80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All research should be:</a:t>
            </a:r>
          </a:p>
          <a:p>
            <a:pPr marL="896938" lvl="1" indent="-458788">
              <a:spcBef>
                <a:spcPts val="1200"/>
              </a:spcBef>
              <a:buClr>
                <a:srgbClr val="80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Systematic – a planned sequence that leads to logical next steps</a:t>
            </a:r>
          </a:p>
          <a:p>
            <a:pPr marL="896938" lvl="1" indent="-458788">
              <a:spcBef>
                <a:spcPts val="1200"/>
              </a:spcBef>
              <a:buClr>
                <a:srgbClr val="80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Relevant – the data collected should be specific and should relate to the process</a:t>
            </a:r>
          </a:p>
          <a:p>
            <a:pPr marL="896938" lvl="1" indent="-458788">
              <a:spcBef>
                <a:spcPts val="1200"/>
              </a:spcBef>
              <a:buClr>
                <a:srgbClr val="80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Controlled – all factors should be accounted for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Foundations of Technology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2E2D-A6DC-4EDB-8E73-FD31D07438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74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8788" indent="-458788">
              <a:spcBef>
                <a:spcPts val="1200"/>
              </a:spcBef>
              <a:buClr>
                <a:srgbClr val="80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Types of research:</a:t>
            </a:r>
          </a:p>
          <a:p>
            <a:pPr marL="458788" indent="-458788">
              <a:spcBef>
                <a:spcPts val="1200"/>
              </a:spcBef>
              <a:buClr>
                <a:srgbClr val="800000"/>
              </a:buClr>
              <a:buFont typeface="Wingdings" panose="05000000000000000000" pitchFamily="2" charset="2"/>
              <a:buBlip>
                <a:blip r:embed="rId2"/>
              </a:buBlip>
            </a:pPr>
            <a:endParaRPr lang="en-US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6938" lvl="1" indent="-458788">
              <a:spcBef>
                <a:spcPts val="1200"/>
              </a:spcBef>
              <a:buClr>
                <a:srgbClr val="80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Exploratory – used for open-ended problem statements as a way to create familiarity with the subject; questions can be vague</a:t>
            </a:r>
          </a:p>
          <a:p>
            <a:pPr marL="896938" lvl="1" indent="-458788">
              <a:spcBef>
                <a:spcPts val="1200"/>
              </a:spcBef>
              <a:buClr>
                <a:srgbClr val="800000"/>
              </a:buClr>
              <a:buFont typeface="Wingdings" panose="05000000000000000000" pitchFamily="2" charset="2"/>
              <a:buBlip>
                <a:blip r:embed="rId2"/>
              </a:buBlip>
            </a:pPr>
            <a:endParaRPr lang="en-US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6938" lvl="1" indent="-458788">
              <a:spcBef>
                <a:spcPts val="1200"/>
              </a:spcBef>
              <a:buClr>
                <a:srgbClr val="80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Conclusive – used to test a specific 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idea or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collect specific feedback with a defined purpose; questions are clear and focused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Foundations of Technology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2E2D-A6DC-4EDB-8E73-FD31D07438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55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8788" indent="-458788">
              <a:spcBef>
                <a:spcPts val="1200"/>
              </a:spcBef>
              <a:buClr>
                <a:srgbClr val="80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Research Design is the process of conducting a research study and analyzing the data for a specific purpose.</a:t>
            </a:r>
          </a:p>
          <a:p>
            <a:pPr marL="458788" indent="-458788">
              <a:spcBef>
                <a:spcPts val="1200"/>
              </a:spcBef>
              <a:buClr>
                <a:srgbClr val="80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Design problems are seldom presented in a clearly defined form.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Foundations of Technology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2E2D-A6DC-4EDB-8E73-FD31D07438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1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478</Words>
  <Application>Microsoft Macintosh PowerPoint</Application>
  <PresentationFormat>On-screen Show (4:3)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Wingdings</vt:lpstr>
      <vt:lpstr>Arial</vt:lpstr>
      <vt:lpstr>Office Theme</vt:lpstr>
      <vt:lpstr>Foundations of Technology</vt:lpstr>
      <vt:lpstr>Technological Inventions and Innovations</vt:lpstr>
      <vt:lpstr>Big Idea</vt:lpstr>
      <vt:lpstr>Research and Development</vt:lpstr>
      <vt:lpstr>Research and Development</vt:lpstr>
      <vt:lpstr>The Research and Development Process</vt:lpstr>
      <vt:lpstr>Research</vt:lpstr>
      <vt:lpstr>Research</vt:lpstr>
      <vt:lpstr>Research Design</vt:lpstr>
      <vt:lpstr>Research Design</vt:lpstr>
      <vt:lpstr>Data Analysis</vt:lpstr>
      <vt:lpstr>Data Analysis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TITLE</dc:title>
  <dc:creator>Katie de la Paz</dc:creator>
  <cp:lastModifiedBy>Editor</cp:lastModifiedBy>
  <cp:revision>13</cp:revision>
  <dcterms:created xsi:type="dcterms:W3CDTF">2018-08-16T17:26:32Z</dcterms:created>
  <dcterms:modified xsi:type="dcterms:W3CDTF">2019-02-15T20:51:17Z</dcterms:modified>
</cp:coreProperties>
</file>