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30340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249510" y="365126"/>
            <a:ext cx="62658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461778" y="365126"/>
            <a:ext cx="6054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2451278" y="365126"/>
            <a:ext cx="60640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627459" y="1221128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629841" y="2918128"/>
            <a:ext cx="2949178" cy="295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29841" y="1687131"/>
            <a:ext cx="2949178" cy="1005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29841" y="2777544"/>
            <a:ext cx="2949178" cy="309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8" y="0"/>
            <a:ext cx="2328433" cy="17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7" y="5495622"/>
            <a:ext cx="1566115" cy="136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ctrTitle"/>
          </p:nvPr>
        </p:nvSpPr>
        <p:spPr>
          <a:xfrm>
            <a:off x="3811395" y="4893971"/>
            <a:ext cx="4289415" cy="13308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Foundations of Technology</a:t>
            </a:r>
            <a:endParaRPr sz="4000"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17600" t="0"/>
          <a:stretch/>
        </p:blipFill>
        <p:spPr>
          <a:xfrm>
            <a:off x="3493023" y="-34875"/>
            <a:ext cx="5650977" cy="51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55" y="37585"/>
            <a:ext cx="2365248" cy="173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Product Success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number of different factors contribute to the design of and demand for various technologies:</a:t>
            </a:r>
            <a:endParaRPr/>
          </a:p>
          <a:p>
            <a:pPr indent="-4079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Advertising 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Strength of the Economy 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Goals of a Company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Latest Trends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Advertising</a:t>
            </a:r>
            <a:endParaRPr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three general themes for great advertisements: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8" name="Google Shape;228;p21"/>
          <p:cNvGrpSpPr/>
          <p:nvPr/>
        </p:nvGrpSpPr>
        <p:grpSpPr>
          <a:xfrm>
            <a:off x="1524000" y="2590800"/>
            <a:ext cx="6477000" cy="3378199"/>
            <a:chOff x="0" y="0"/>
            <a:chExt cx="6477000" cy="3378199"/>
          </a:xfrm>
        </p:grpSpPr>
        <p:sp>
          <p:nvSpPr>
            <p:cNvPr id="229" name="Google Shape;229;p21"/>
            <p:cNvSpPr/>
            <p:nvPr/>
          </p:nvSpPr>
          <p:spPr>
            <a:xfrm>
              <a:off x="2159000" y="0"/>
              <a:ext cx="2158999" cy="1126066"/>
            </a:xfrm>
            <a:prstGeom prst="trapezoid">
              <a:avLst>
                <a:gd fmla="val 95865" name="adj"/>
              </a:avLst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 txBox="1"/>
            <p:nvPr/>
          </p:nvSpPr>
          <p:spPr>
            <a:xfrm>
              <a:off x="2159000" y="0"/>
              <a:ext cx="2158999" cy="112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600" lIns="54600" spcFirstLastPara="1" rIns="54600" wrap="square" tIns="5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079500" y="1126066"/>
              <a:ext cx="4317999" cy="1126066"/>
            </a:xfrm>
            <a:prstGeom prst="trapezoid">
              <a:avLst>
                <a:gd fmla="val 95865" name="adj"/>
              </a:avLst>
            </a:prstGeom>
            <a:solidFill>
              <a:srgbClr val="92D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1835150" y="1126066"/>
              <a:ext cx="2806700" cy="112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600" lIns="54600" spcFirstLastPara="1" rIns="54600" wrap="square" tIns="5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4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Creativity</a:t>
              </a:r>
              <a:endPara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0" y="2252133"/>
              <a:ext cx="6477000" cy="1126066"/>
            </a:xfrm>
            <a:prstGeom prst="trapezoid">
              <a:avLst>
                <a:gd fmla="val 95865" name="adj"/>
              </a:avLst>
            </a:prstGeom>
            <a:solidFill>
              <a:srgbClr val="FFC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1133474" y="2252133"/>
              <a:ext cx="4210050" cy="1126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600" lIns="54600" spcFirstLastPara="1" rIns="54600" wrap="square" tIns="54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en-US" sz="4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Execution</a:t>
              </a:r>
              <a:endPara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Advertising</a:t>
            </a:r>
            <a:endParaRPr/>
          </a:p>
        </p:txBody>
      </p:sp>
      <p:sp>
        <p:nvSpPr>
          <p:cNvPr id="240" name="Google Shape;240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030157" y="1827749"/>
            <a:ext cx="7083685" cy="4347088"/>
            <a:chOff x="401507" y="2124"/>
            <a:chExt cx="7083685" cy="4347088"/>
          </a:xfrm>
        </p:grpSpPr>
        <p:sp>
          <p:nvSpPr>
            <p:cNvPr id="243" name="Google Shape;243;p22"/>
            <p:cNvSpPr/>
            <p:nvPr/>
          </p:nvSpPr>
          <p:spPr>
            <a:xfrm rot="5400000">
              <a:off x="4300164" y="-1720106"/>
              <a:ext cx="1121829" cy="484674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2437705" y="197116"/>
              <a:ext cx="4791986" cy="101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clearly crafted message that is communicated to a target audience for a specific purpose.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01507" y="2124"/>
              <a:ext cx="2036197" cy="1402286"/>
            </a:xfrm>
            <a:prstGeom prst="roundRect">
              <a:avLst>
                <a:gd fmla="val 16667" name="adj"/>
              </a:avLst>
            </a:prstGeom>
            <a:solidFill>
              <a:srgbClr val="7030A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469961" y="70578"/>
              <a:ext cx="1899289" cy="1265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Strategy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5400000">
              <a:off x="4400534" y="-348074"/>
              <a:ext cx="1121829" cy="504748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2437705" y="1669518"/>
              <a:ext cx="4992725" cy="101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Gets the attention of the audience while positively influencing the consumer.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401507" y="1474525"/>
              <a:ext cx="2036197" cy="1402286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469961" y="1542979"/>
              <a:ext cx="1899289" cy="1265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Creativity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5400000">
              <a:off x="4400534" y="1124325"/>
              <a:ext cx="1121829" cy="504748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 txBox="1"/>
            <p:nvPr/>
          </p:nvSpPr>
          <p:spPr>
            <a:xfrm>
              <a:off x="2437705" y="3141918"/>
              <a:ext cx="4992725" cy="101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800" lIns="87625" spcFirstLastPara="1" rIns="87625" wrap="square" tIns="4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blending of strategy and creativity to clearly communicate </a:t>
              </a:r>
              <a:b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idea.</a:t>
              </a:r>
              <a:endPara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401507" y="2946926"/>
              <a:ext cx="2036197" cy="1402286"/>
            </a:xfrm>
            <a:prstGeom prst="roundRect">
              <a:avLst>
                <a:gd fmla="val 16667" name="adj"/>
              </a:avLst>
            </a:prstGeom>
            <a:solidFill>
              <a:srgbClr val="0000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469961" y="3015380"/>
              <a:ext cx="1899289" cy="1265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106675" spcFirstLastPara="1" rIns="10667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Execution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Advertising</a:t>
            </a:r>
            <a:endParaRPr/>
          </a:p>
        </p:txBody>
      </p:sp>
      <p:sp>
        <p:nvSpPr>
          <p:cNvPr id="260" name="Google Shape;26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TITLE</a:t>
            </a:r>
            <a:endParaRPr/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457200" y="15240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advertisements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0" marL="45878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8788" lvl="0" marL="45878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8788" lvl="0" marL="45878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3"/>
          <p:cNvGrpSpPr/>
          <p:nvPr/>
        </p:nvGrpSpPr>
        <p:grpSpPr>
          <a:xfrm>
            <a:off x="1056770" y="2136800"/>
            <a:ext cx="6801859" cy="3955999"/>
            <a:chOff x="1056770" y="3200"/>
            <a:chExt cx="6801859" cy="3955999"/>
          </a:xfrm>
        </p:grpSpPr>
        <p:sp>
          <p:nvSpPr>
            <p:cNvPr id="264" name="Google Shape;264;p23"/>
            <p:cNvSpPr/>
            <p:nvPr/>
          </p:nvSpPr>
          <p:spPr>
            <a:xfrm>
              <a:off x="1056770" y="3200"/>
              <a:ext cx="2237556" cy="895022"/>
            </a:xfrm>
            <a:prstGeom prst="chevron">
              <a:avLst>
                <a:gd fmla="val 50000" name="adj"/>
              </a:avLst>
            </a:prstGeom>
            <a:solidFill>
              <a:srgbClr val="54813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1504281" y="3200"/>
              <a:ext cx="1342534" cy="895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26650" spcFirstLastPara="1" rIns="0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Highly Targeted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003444" y="79277"/>
              <a:ext cx="4855185" cy="742868"/>
            </a:xfrm>
            <a:prstGeom prst="chevron">
              <a:avLst>
                <a:gd fmla="val 50000" name="adj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3374878" y="79277"/>
              <a:ext cx="4112317" cy="742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25400" spcFirstLastPara="1" rIns="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Identifies a clear target audience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056770" y="1023525"/>
              <a:ext cx="2237556" cy="895022"/>
            </a:xfrm>
            <a:prstGeom prst="chevron">
              <a:avLst>
                <a:gd fmla="val 50000" name="adj"/>
              </a:avLst>
            </a:prstGeom>
            <a:solidFill>
              <a:srgbClr val="A8D0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1504281" y="1023525"/>
              <a:ext cx="1342534" cy="895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26650" spcFirstLastPara="1" rIns="0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Solve a Problem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3003444" y="1099602"/>
              <a:ext cx="4855185" cy="742868"/>
            </a:xfrm>
            <a:prstGeom prst="chevron">
              <a:avLst>
                <a:gd fmla="val 50000" name="adj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3374878" y="1099602"/>
              <a:ext cx="4112317" cy="742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25400" spcFirstLastPara="1" rIns="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Demonstrates how the product can be used to solve a problem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1056770" y="2043851"/>
              <a:ext cx="2237556" cy="895022"/>
            </a:xfrm>
            <a:prstGeom prst="chevron">
              <a:avLst>
                <a:gd fmla="val 50000" name="adj"/>
              </a:avLst>
            </a:prstGeom>
            <a:solidFill>
              <a:srgbClr val="B9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1504281" y="2043851"/>
              <a:ext cx="1342534" cy="895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26650" spcFirstLastPara="1" rIns="0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Unique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3003444" y="2119928"/>
              <a:ext cx="4855185" cy="742868"/>
            </a:xfrm>
            <a:prstGeom prst="chevron">
              <a:avLst>
                <a:gd fmla="val 50000" name="adj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3374878" y="2119928"/>
              <a:ext cx="4112317" cy="742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25400" spcFirstLastPara="1" rIns="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Are authentic, creative, and capture the audience’s attention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1056770" y="3064177"/>
              <a:ext cx="2237556" cy="895022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1504281" y="3064177"/>
              <a:ext cx="1342534" cy="895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26650" spcFirstLastPara="1" rIns="0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Cause the Audience </a:t>
              </a:r>
              <a:b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 Act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003444" y="3140254"/>
              <a:ext cx="4855185" cy="742868"/>
            </a:xfrm>
            <a:prstGeom prst="chevron">
              <a:avLst>
                <a:gd fmla="val 50000" name="adj"/>
              </a:avLst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 txBox="1"/>
            <p:nvPr/>
          </p:nvSpPr>
          <p:spPr>
            <a:xfrm>
              <a:off x="3374878" y="3140254"/>
              <a:ext cx="4112317" cy="742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25400" spcFirstLastPara="1" rIns="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some type of connection with the audience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Technological Inventions and Innovations</a:t>
            </a:r>
            <a:endParaRPr/>
          </a:p>
        </p:txBody>
      </p:sp>
      <p:sp>
        <p:nvSpPr>
          <p:cNvPr id="95" name="Google Shape;95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Unit 1:  Technological Inventions and Innovations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Learning Cycle 4: Advertising and Marketing Effects on Technology</a:t>
            </a:r>
            <a:endParaRPr/>
          </a:p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30340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Big Idea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Many factors, including advertising, the strength of the economy, goals of the company, and fads determined by society, have an impact on the demand and design of technology.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Impacts of Technology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Technology directly affects society in four distinct areas because it solves practical problems and serves human needs.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2190242" y="3048000"/>
            <a:ext cx="4972563" cy="2971800"/>
            <a:chOff x="1656842" y="0"/>
            <a:chExt cx="4972563" cy="2971800"/>
          </a:xfrm>
        </p:grpSpPr>
        <p:sp>
          <p:nvSpPr>
            <p:cNvPr id="115" name="Google Shape;115;p14"/>
            <p:cNvSpPr/>
            <p:nvPr/>
          </p:nvSpPr>
          <p:spPr>
            <a:xfrm>
              <a:off x="2079935" y="0"/>
              <a:ext cx="4145928" cy="2971800"/>
            </a:xfrm>
            <a:prstGeom prst="diamond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660504" y="282321"/>
              <a:ext cx="2454291" cy="1159002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717082" y="338899"/>
              <a:ext cx="2341135" cy="1045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Environmental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183551" y="282321"/>
              <a:ext cx="2445853" cy="1159002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4240129" y="338899"/>
              <a:ext cx="2332697" cy="1045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Economic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656842" y="1530477"/>
              <a:ext cx="2457953" cy="1159002"/>
            </a:xfrm>
            <a:prstGeom prst="roundRect">
              <a:avLst>
                <a:gd fmla="val 16667" name="adj"/>
              </a:avLst>
            </a:prstGeom>
            <a:solidFill>
              <a:srgbClr val="833C0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1713420" y="1587055"/>
              <a:ext cx="2344797" cy="1045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Social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188373" y="1537141"/>
              <a:ext cx="2441032" cy="1159002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244951" y="1593719"/>
              <a:ext cx="2327876" cy="1045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Political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Impacts of Technology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Environmental – those that have a positive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or negative effect on the natural environment.</a:t>
            </a:r>
            <a:endParaRPr/>
          </a:p>
          <a:p>
            <a:pPr indent="-458788" lvl="0" marL="458788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Economic – those that have a financial impact on our society. </a:t>
            </a:r>
            <a:endParaRPr/>
          </a:p>
          <a:p>
            <a:pPr indent="-458788" lvl="0" marL="458788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Social – how an invention or innovation improves or changes the way in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which we live and work.</a:t>
            </a:r>
            <a:endParaRPr/>
          </a:p>
          <a:p>
            <a:pPr indent="-458788" lvl="0" marL="458788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Political – how an invention or innovation influences political decisions and policies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such as laws and regulations.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Trade-Offs 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 technologies have both positive and negative effects other than those that were originally anticipated during the design phase.</a:t>
            </a:r>
            <a:endParaRPr/>
          </a:p>
          <a:p>
            <a:pPr indent="-40163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900"/>
              <a:buFont typeface="Noto Sans Symbols"/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4587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Trade-offs are when a designer must make a choice between a positive and negative impact for a product.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5451475" y="4572000"/>
            <a:ext cx="1939925" cy="1465263"/>
            <a:chOff x="2448" y="2736"/>
            <a:chExt cx="1236" cy="934"/>
          </a:xfrm>
        </p:grpSpPr>
        <p:sp>
          <p:nvSpPr>
            <p:cNvPr id="141" name="Google Shape;141;p16"/>
            <p:cNvSpPr/>
            <p:nvPr/>
          </p:nvSpPr>
          <p:spPr>
            <a:xfrm>
              <a:off x="2448" y="2736"/>
              <a:ext cx="1236" cy="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48" y="2736"/>
              <a:ext cx="1236" cy="934"/>
            </a:xfrm>
            <a:custGeom>
              <a:rect b="b" l="l" r="r" t="t"/>
              <a:pathLst>
                <a:path extrusionOk="0" h="934" w="1236">
                  <a:moveTo>
                    <a:pt x="1206" y="194"/>
                  </a:moveTo>
                  <a:lnTo>
                    <a:pt x="1206" y="194"/>
                  </a:lnTo>
                  <a:lnTo>
                    <a:pt x="1172" y="186"/>
                  </a:lnTo>
                  <a:lnTo>
                    <a:pt x="1158" y="184"/>
                  </a:lnTo>
                  <a:lnTo>
                    <a:pt x="1144" y="184"/>
                  </a:lnTo>
                  <a:lnTo>
                    <a:pt x="1128" y="184"/>
                  </a:lnTo>
                  <a:lnTo>
                    <a:pt x="1112" y="186"/>
                  </a:lnTo>
                  <a:lnTo>
                    <a:pt x="1098" y="192"/>
                  </a:lnTo>
                  <a:lnTo>
                    <a:pt x="1086" y="198"/>
                  </a:lnTo>
                  <a:lnTo>
                    <a:pt x="1076" y="204"/>
                  </a:lnTo>
                  <a:lnTo>
                    <a:pt x="1066" y="212"/>
                  </a:lnTo>
                  <a:lnTo>
                    <a:pt x="1058" y="222"/>
                  </a:lnTo>
                  <a:lnTo>
                    <a:pt x="1052" y="232"/>
                  </a:lnTo>
                  <a:lnTo>
                    <a:pt x="1044" y="248"/>
                  </a:lnTo>
                  <a:lnTo>
                    <a:pt x="1040" y="264"/>
                  </a:lnTo>
                  <a:lnTo>
                    <a:pt x="1036" y="280"/>
                  </a:lnTo>
                  <a:lnTo>
                    <a:pt x="1036" y="292"/>
                  </a:lnTo>
                  <a:lnTo>
                    <a:pt x="1036" y="294"/>
                  </a:lnTo>
                  <a:lnTo>
                    <a:pt x="1018" y="300"/>
                  </a:lnTo>
                  <a:lnTo>
                    <a:pt x="1008" y="262"/>
                  </a:lnTo>
                  <a:lnTo>
                    <a:pt x="1020" y="250"/>
                  </a:lnTo>
                  <a:lnTo>
                    <a:pt x="1028" y="240"/>
                  </a:lnTo>
                  <a:lnTo>
                    <a:pt x="1034" y="228"/>
                  </a:lnTo>
                  <a:lnTo>
                    <a:pt x="1038" y="214"/>
                  </a:lnTo>
                  <a:lnTo>
                    <a:pt x="1040" y="198"/>
                  </a:lnTo>
                  <a:lnTo>
                    <a:pt x="1040" y="188"/>
                  </a:lnTo>
                  <a:lnTo>
                    <a:pt x="1038" y="178"/>
                  </a:lnTo>
                  <a:lnTo>
                    <a:pt x="1034" y="168"/>
                  </a:lnTo>
                  <a:lnTo>
                    <a:pt x="1028" y="158"/>
                  </a:lnTo>
                  <a:lnTo>
                    <a:pt x="1022" y="148"/>
                  </a:lnTo>
                  <a:lnTo>
                    <a:pt x="1014" y="140"/>
                  </a:lnTo>
                  <a:lnTo>
                    <a:pt x="1004" y="130"/>
                  </a:lnTo>
                  <a:lnTo>
                    <a:pt x="992" y="122"/>
                  </a:lnTo>
                  <a:lnTo>
                    <a:pt x="980" y="112"/>
                  </a:lnTo>
                  <a:lnTo>
                    <a:pt x="968" y="120"/>
                  </a:lnTo>
                  <a:lnTo>
                    <a:pt x="960" y="124"/>
                  </a:lnTo>
                  <a:lnTo>
                    <a:pt x="944" y="138"/>
                  </a:lnTo>
                  <a:lnTo>
                    <a:pt x="936" y="148"/>
                  </a:lnTo>
                  <a:lnTo>
                    <a:pt x="928" y="160"/>
                  </a:lnTo>
                  <a:lnTo>
                    <a:pt x="922" y="176"/>
                  </a:lnTo>
                  <a:lnTo>
                    <a:pt x="920" y="194"/>
                  </a:lnTo>
                  <a:lnTo>
                    <a:pt x="922" y="210"/>
                  </a:lnTo>
                  <a:lnTo>
                    <a:pt x="928" y="228"/>
                  </a:lnTo>
                  <a:lnTo>
                    <a:pt x="938" y="244"/>
                  </a:lnTo>
                  <a:lnTo>
                    <a:pt x="952" y="260"/>
                  </a:lnTo>
                  <a:lnTo>
                    <a:pt x="944" y="320"/>
                  </a:lnTo>
                  <a:lnTo>
                    <a:pt x="876" y="346"/>
                  </a:lnTo>
                  <a:lnTo>
                    <a:pt x="846" y="236"/>
                  </a:lnTo>
                  <a:lnTo>
                    <a:pt x="840" y="212"/>
                  </a:lnTo>
                  <a:lnTo>
                    <a:pt x="812" y="110"/>
                  </a:lnTo>
                  <a:lnTo>
                    <a:pt x="814" y="98"/>
                  </a:lnTo>
                  <a:lnTo>
                    <a:pt x="812" y="88"/>
                  </a:lnTo>
                  <a:lnTo>
                    <a:pt x="808" y="72"/>
                  </a:lnTo>
                  <a:lnTo>
                    <a:pt x="798" y="58"/>
                  </a:lnTo>
                  <a:lnTo>
                    <a:pt x="782" y="42"/>
                  </a:lnTo>
                  <a:lnTo>
                    <a:pt x="766" y="32"/>
                  </a:lnTo>
                  <a:lnTo>
                    <a:pt x="748" y="24"/>
                  </a:lnTo>
                  <a:lnTo>
                    <a:pt x="726" y="16"/>
                  </a:lnTo>
                  <a:lnTo>
                    <a:pt x="704" y="10"/>
                  </a:lnTo>
                  <a:lnTo>
                    <a:pt x="678" y="6"/>
                  </a:lnTo>
                  <a:lnTo>
                    <a:pt x="652" y="2"/>
                  </a:lnTo>
                  <a:lnTo>
                    <a:pt x="624" y="0"/>
                  </a:lnTo>
                  <a:lnTo>
                    <a:pt x="594" y="0"/>
                  </a:lnTo>
                  <a:lnTo>
                    <a:pt x="540" y="2"/>
                  </a:lnTo>
                  <a:lnTo>
                    <a:pt x="482" y="8"/>
                  </a:lnTo>
                  <a:lnTo>
                    <a:pt x="426" y="18"/>
                  </a:lnTo>
                  <a:lnTo>
                    <a:pt x="374" y="30"/>
                  </a:lnTo>
                  <a:lnTo>
                    <a:pt x="326" y="46"/>
                  </a:lnTo>
                  <a:lnTo>
                    <a:pt x="286" y="64"/>
                  </a:lnTo>
                  <a:lnTo>
                    <a:pt x="268" y="74"/>
                  </a:lnTo>
                  <a:lnTo>
                    <a:pt x="250" y="86"/>
                  </a:lnTo>
                  <a:lnTo>
                    <a:pt x="236" y="96"/>
                  </a:lnTo>
                  <a:lnTo>
                    <a:pt x="222" y="108"/>
                  </a:lnTo>
                  <a:lnTo>
                    <a:pt x="212" y="120"/>
                  </a:lnTo>
                  <a:lnTo>
                    <a:pt x="204" y="134"/>
                  </a:lnTo>
                  <a:lnTo>
                    <a:pt x="198" y="150"/>
                  </a:lnTo>
                  <a:lnTo>
                    <a:pt x="196" y="166"/>
                  </a:lnTo>
                  <a:lnTo>
                    <a:pt x="196" y="178"/>
                  </a:lnTo>
                  <a:lnTo>
                    <a:pt x="200" y="192"/>
                  </a:lnTo>
                  <a:lnTo>
                    <a:pt x="208" y="204"/>
                  </a:lnTo>
                  <a:lnTo>
                    <a:pt x="282" y="454"/>
                  </a:lnTo>
                  <a:lnTo>
                    <a:pt x="218" y="416"/>
                  </a:lnTo>
                  <a:lnTo>
                    <a:pt x="206" y="386"/>
                  </a:lnTo>
                  <a:lnTo>
                    <a:pt x="192" y="362"/>
                  </a:lnTo>
                  <a:lnTo>
                    <a:pt x="178" y="340"/>
                  </a:lnTo>
                  <a:lnTo>
                    <a:pt x="160" y="324"/>
                  </a:lnTo>
                  <a:lnTo>
                    <a:pt x="142" y="312"/>
                  </a:lnTo>
                  <a:lnTo>
                    <a:pt x="122" y="304"/>
                  </a:lnTo>
                  <a:lnTo>
                    <a:pt x="102" y="300"/>
                  </a:lnTo>
                  <a:lnTo>
                    <a:pt x="84" y="298"/>
                  </a:lnTo>
                  <a:lnTo>
                    <a:pt x="66" y="298"/>
                  </a:lnTo>
                  <a:lnTo>
                    <a:pt x="52" y="302"/>
                  </a:lnTo>
                  <a:lnTo>
                    <a:pt x="28" y="308"/>
                  </a:lnTo>
                  <a:lnTo>
                    <a:pt x="0" y="322"/>
                  </a:lnTo>
                  <a:lnTo>
                    <a:pt x="4" y="350"/>
                  </a:lnTo>
                  <a:lnTo>
                    <a:pt x="12" y="382"/>
                  </a:lnTo>
                  <a:lnTo>
                    <a:pt x="22" y="410"/>
                  </a:lnTo>
                  <a:lnTo>
                    <a:pt x="34" y="434"/>
                  </a:lnTo>
                  <a:lnTo>
                    <a:pt x="48" y="452"/>
                  </a:lnTo>
                  <a:lnTo>
                    <a:pt x="56" y="460"/>
                  </a:lnTo>
                  <a:lnTo>
                    <a:pt x="64" y="468"/>
                  </a:lnTo>
                  <a:lnTo>
                    <a:pt x="84" y="478"/>
                  </a:lnTo>
                  <a:lnTo>
                    <a:pt x="102" y="484"/>
                  </a:lnTo>
                  <a:lnTo>
                    <a:pt x="122" y="486"/>
                  </a:lnTo>
                  <a:lnTo>
                    <a:pt x="138" y="484"/>
                  </a:lnTo>
                  <a:lnTo>
                    <a:pt x="154" y="482"/>
                  </a:lnTo>
                  <a:lnTo>
                    <a:pt x="166" y="478"/>
                  </a:lnTo>
                  <a:lnTo>
                    <a:pt x="180" y="472"/>
                  </a:lnTo>
                  <a:lnTo>
                    <a:pt x="334" y="626"/>
                  </a:lnTo>
                  <a:lnTo>
                    <a:pt x="410" y="878"/>
                  </a:lnTo>
                  <a:lnTo>
                    <a:pt x="416" y="884"/>
                  </a:lnTo>
                  <a:lnTo>
                    <a:pt x="438" y="894"/>
                  </a:lnTo>
                  <a:lnTo>
                    <a:pt x="462" y="906"/>
                  </a:lnTo>
                  <a:lnTo>
                    <a:pt x="494" y="916"/>
                  </a:lnTo>
                  <a:lnTo>
                    <a:pt x="496" y="916"/>
                  </a:lnTo>
                  <a:lnTo>
                    <a:pt x="502" y="918"/>
                  </a:lnTo>
                  <a:lnTo>
                    <a:pt x="514" y="920"/>
                  </a:lnTo>
                  <a:lnTo>
                    <a:pt x="542" y="928"/>
                  </a:lnTo>
                  <a:lnTo>
                    <a:pt x="542" y="926"/>
                  </a:lnTo>
                  <a:lnTo>
                    <a:pt x="586" y="932"/>
                  </a:lnTo>
                  <a:lnTo>
                    <a:pt x="592" y="932"/>
                  </a:lnTo>
                  <a:lnTo>
                    <a:pt x="602" y="932"/>
                  </a:lnTo>
                  <a:lnTo>
                    <a:pt x="608" y="932"/>
                  </a:lnTo>
                  <a:lnTo>
                    <a:pt x="612" y="932"/>
                  </a:lnTo>
                  <a:lnTo>
                    <a:pt x="614" y="932"/>
                  </a:lnTo>
                  <a:lnTo>
                    <a:pt x="640" y="934"/>
                  </a:lnTo>
                  <a:lnTo>
                    <a:pt x="640" y="932"/>
                  </a:lnTo>
                  <a:lnTo>
                    <a:pt x="648" y="932"/>
                  </a:lnTo>
                  <a:lnTo>
                    <a:pt x="656" y="932"/>
                  </a:lnTo>
                  <a:lnTo>
                    <a:pt x="662" y="930"/>
                  </a:lnTo>
                  <a:lnTo>
                    <a:pt x="676" y="930"/>
                  </a:lnTo>
                  <a:lnTo>
                    <a:pt x="696" y="928"/>
                  </a:lnTo>
                  <a:lnTo>
                    <a:pt x="696" y="926"/>
                  </a:lnTo>
                  <a:lnTo>
                    <a:pt x="708" y="924"/>
                  </a:lnTo>
                  <a:lnTo>
                    <a:pt x="708" y="926"/>
                  </a:lnTo>
                  <a:lnTo>
                    <a:pt x="714" y="924"/>
                  </a:lnTo>
                  <a:lnTo>
                    <a:pt x="730" y="920"/>
                  </a:lnTo>
                  <a:lnTo>
                    <a:pt x="734" y="920"/>
                  </a:lnTo>
                  <a:lnTo>
                    <a:pt x="752" y="916"/>
                  </a:lnTo>
                  <a:lnTo>
                    <a:pt x="756" y="914"/>
                  </a:lnTo>
                  <a:lnTo>
                    <a:pt x="778" y="908"/>
                  </a:lnTo>
                  <a:lnTo>
                    <a:pt x="794" y="902"/>
                  </a:lnTo>
                  <a:lnTo>
                    <a:pt x="794" y="904"/>
                  </a:lnTo>
                  <a:lnTo>
                    <a:pt x="828" y="886"/>
                  </a:lnTo>
                  <a:lnTo>
                    <a:pt x="830" y="886"/>
                  </a:lnTo>
                  <a:lnTo>
                    <a:pt x="834" y="884"/>
                  </a:lnTo>
                  <a:lnTo>
                    <a:pt x="850" y="876"/>
                  </a:lnTo>
                  <a:lnTo>
                    <a:pt x="848" y="876"/>
                  </a:lnTo>
                  <a:lnTo>
                    <a:pt x="854" y="874"/>
                  </a:lnTo>
                  <a:lnTo>
                    <a:pt x="862" y="868"/>
                  </a:lnTo>
                  <a:lnTo>
                    <a:pt x="862" y="872"/>
                  </a:lnTo>
                  <a:lnTo>
                    <a:pt x="868" y="868"/>
                  </a:lnTo>
                  <a:lnTo>
                    <a:pt x="898" y="842"/>
                  </a:lnTo>
                  <a:lnTo>
                    <a:pt x="906" y="836"/>
                  </a:lnTo>
                  <a:lnTo>
                    <a:pt x="926" y="816"/>
                  </a:lnTo>
                  <a:lnTo>
                    <a:pt x="928" y="814"/>
                  </a:lnTo>
                  <a:lnTo>
                    <a:pt x="946" y="790"/>
                  </a:lnTo>
                  <a:lnTo>
                    <a:pt x="960" y="766"/>
                  </a:lnTo>
                  <a:lnTo>
                    <a:pt x="966" y="752"/>
                  </a:lnTo>
                  <a:lnTo>
                    <a:pt x="968" y="740"/>
                  </a:lnTo>
                  <a:lnTo>
                    <a:pt x="972" y="726"/>
                  </a:lnTo>
                  <a:lnTo>
                    <a:pt x="972" y="714"/>
                  </a:lnTo>
                  <a:lnTo>
                    <a:pt x="972" y="710"/>
                  </a:lnTo>
                  <a:lnTo>
                    <a:pt x="908" y="466"/>
                  </a:lnTo>
                  <a:lnTo>
                    <a:pt x="1022" y="382"/>
                  </a:lnTo>
                  <a:lnTo>
                    <a:pt x="1084" y="340"/>
                  </a:lnTo>
                  <a:lnTo>
                    <a:pt x="1090" y="340"/>
                  </a:lnTo>
                  <a:lnTo>
                    <a:pt x="1094" y="340"/>
                  </a:lnTo>
                  <a:lnTo>
                    <a:pt x="1114" y="338"/>
                  </a:lnTo>
                  <a:lnTo>
                    <a:pt x="1134" y="336"/>
                  </a:lnTo>
                  <a:lnTo>
                    <a:pt x="1150" y="330"/>
                  </a:lnTo>
                  <a:lnTo>
                    <a:pt x="1166" y="322"/>
                  </a:lnTo>
                  <a:lnTo>
                    <a:pt x="1178" y="312"/>
                  </a:lnTo>
                  <a:lnTo>
                    <a:pt x="1190" y="302"/>
                  </a:lnTo>
                  <a:lnTo>
                    <a:pt x="1198" y="290"/>
                  </a:lnTo>
                  <a:lnTo>
                    <a:pt x="1206" y="280"/>
                  </a:lnTo>
                  <a:lnTo>
                    <a:pt x="1216" y="260"/>
                  </a:lnTo>
                  <a:lnTo>
                    <a:pt x="1224" y="234"/>
                  </a:lnTo>
                  <a:lnTo>
                    <a:pt x="1236" y="204"/>
                  </a:lnTo>
                  <a:lnTo>
                    <a:pt x="1206" y="194"/>
                  </a:lnTo>
                  <a:close/>
                  <a:moveTo>
                    <a:pt x="982" y="254"/>
                  </a:moveTo>
                  <a:lnTo>
                    <a:pt x="982" y="254"/>
                  </a:lnTo>
                  <a:close/>
                </a:path>
              </a:pathLst>
            </a:custGeom>
            <a:solidFill>
              <a:srgbClr val="DCE1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p16"/>
            <p:cNvCxnSpPr/>
            <p:nvPr/>
          </p:nvCxnSpPr>
          <p:spPr>
            <a:xfrm>
              <a:off x="3430" y="2990"/>
              <a:ext cx="1" cy="1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44" name="Google Shape;144;p16"/>
            <p:cNvCxnSpPr/>
            <p:nvPr/>
          </p:nvCxnSpPr>
          <p:spPr>
            <a:xfrm>
              <a:off x="3430" y="2990"/>
              <a:ext cx="1" cy="1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2594" y="3138"/>
              <a:ext cx="270" cy="216"/>
            </a:xfrm>
            <a:custGeom>
              <a:rect b="b" l="l" r="r" t="t"/>
              <a:pathLst>
                <a:path extrusionOk="0" h="216" w="270">
                  <a:moveTo>
                    <a:pt x="270" y="158"/>
                  </a:moveTo>
                  <a:lnTo>
                    <a:pt x="0" y="0"/>
                  </a:lnTo>
                  <a:lnTo>
                    <a:pt x="214" y="216"/>
                  </a:lnTo>
                  <a:lnTo>
                    <a:pt x="270" y="158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628" y="3176"/>
              <a:ext cx="184" cy="184"/>
            </a:xfrm>
            <a:custGeom>
              <a:rect b="b" l="l" r="r" t="t"/>
              <a:pathLst>
                <a:path extrusionOk="0" h="184" w="184">
                  <a:moveTo>
                    <a:pt x="0" y="0"/>
                  </a:moveTo>
                  <a:lnTo>
                    <a:pt x="184" y="184"/>
                  </a:lnTo>
                  <a:lnTo>
                    <a:pt x="18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50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282" y="2976"/>
              <a:ext cx="286" cy="222"/>
            </a:xfrm>
            <a:custGeom>
              <a:rect b="b" l="l" r="r" t="t"/>
              <a:pathLst>
                <a:path extrusionOk="0" h="222" w="286">
                  <a:moveTo>
                    <a:pt x="28" y="222"/>
                  </a:moveTo>
                  <a:lnTo>
                    <a:pt x="286" y="46"/>
                  </a:lnTo>
                  <a:lnTo>
                    <a:pt x="166" y="92"/>
                  </a:lnTo>
                  <a:lnTo>
                    <a:pt x="144" y="0"/>
                  </a:lnTo>
                  <a:lnTo>
                    <a:pt x="132" y="98"/>
                  </a:lnTo>
                  <a:lnTo>
                    <a:pt x="0" y="146"/>
                  </a:lnTo>
                  <a:lnTo>
                    <a:pt x="28" y="222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314" y="3050"/>
              <a:ext cx="208" cy="144"/>
            </a:xfrm>
            <a:custGeom>
              <a:rect b="b" l="l" r="r" t="t"/>
              <a:pathLst>
                <a:path extrusionOk="0" h="144" w="208">
                  <a:moveTo>
                    <a:pt x="208" y="0"/>
                  </a:moveTo>
                  <a:lnTo>
                    <a:pt x="0" y="102"/>
                  </a:lnTo>
                  <a:lnTo>
                    <a:pt x="10" y="14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7950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508" y="2944"/>
              <a:ext cx="140" cy="108"/>
            </a:xfrm>
            <a:custGeom>
              <a:rect b="b" l="l" r="r" t="t"/>
              <a:pathLst>
                <a:path extrusionOk="0" h="108" w="140">
                  <a:moveTo>
                    <a:pt x="0" y="106"/>
                  </a:moveTo>
                  <a:lnTo>
                    <a:pt x="0" y="10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2" y="62"/>
                  </a:lnTo>
                  <a:lnTo>
                    <a:pt x="6" y="52"/>
                  </a:lnTo>
                  <a:lnTo>
                    <a:pt x="10" y="40"/>
                  </a:lnTo>
                  <a:lnTo>
                    <a:pt x="18" y="28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2" y="4"/>
                  </a:lnTo>
                  <a:lnTo>
                    <a:pt x="68" y="0"/>
                  </a:lnTo>
                  <a:lnTo>
                    <a:pt x="88" y="0"/>
                  </a:lnTo>
                  <a:lnTo>
                    <a:pt x="112" y="2"/>
                  </a:lnTo>
                  <a:lnTo>
                    <a:pt x="140" y="8"/>
                  </a:lnTo>
                  <a:lnTo>
                    <a:pt x="138" y="14"/>
                  </a:lnTo>
                  <a:lnTo>
                    <a:pt x="138" y="26"/>
                  </a:lnTo>
                  <a:lnTo>
                    <a:pt x="132" y="44"/>
                  </a:lnTo>
                  <a:lnTo>
                    <a:pt x="128" y="54"/>
                  </a:lnTo>
                  <a:lnTo>
                    <a:pt x="122" y="64"/>
                  </a:lnTo>
                  <a:lnTo>
                    <a:pt x="114" y="74"/>
                  </a:lnTo>
                  <a:lnTo>
                    <a:pt x="106" y="84"/>
                  </a:lnTo>
                  <a:lnTo>
                    <a:pt x="94" y="92"/>
                  </a:lnTo>
                  <a:lnTo>
                    <a:pt x="80" y="100"/>
                  </a:lnTo>
                  <a:lnTo>
                    <a:pt x="64" y="104"/>
                  </a:lnTo>
                  <a:lnTo>
                    <a:pt x="46" y="108"/>
                  </a:lnTo>
                  <a:lnTo>
                    <a:pt x="24" y="108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539A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392" y="2876"/>
              <a:ext cx="72" cy="114"/>
            </a:xfrm>
            <a:custGeom>
              <a:rect b="b" l="l" r="r" t="t"/>
              <a:pathLst>
                <a:path extrusionOk="0" h="114" w="72">
                  <a:moveTo>
                    <a:pt x="34" y="0"/>
                  </a:moveTo>
                  <a:lnTo>
                    <a:pt x="34" y="0"/>
                  </a:lnTo>
                  <a:lnTo>
                    <a:pt x="24" y="8"/>
                  </a:lnTo>
                  <a:lnTo>
                    <a:pt x="14" y="18"/>
                  </a:lnTo>
                  <a:lnTo>
                    <a:pt x="6" y="32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6" y="78"/>
                  </a:lnTo>
                  <a:lnTo>
                    <a:pt x="12" y="90"/>
                  </a:lnTo>
                  <a:lnTo>
                    <a:pt x="22" y="102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58" y="94"/>
                  </a:lnTo>
                  <a:lnTo>
                    <a:pt x="66" y="80"/>
                  </a:lnTo>
                  <a:lnTo>
                    <a:pt x="70" y="72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4"/>
                  </a:lnTo>
                  <a:lnTo>
                    <a:pt x="66" y="34"/>
                  </a:lnTo>
                  <a:lnTo>
                    <a:pt x="58" y="24"/>
                  </a:lnTo>
                  <a:lnTo>
                    <a:pt x="48" y="1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39A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672" y="2776"/>
              <a:ext cx="724" cy="868"/>
            </a:xfrm>
            <a:custGeom>
              <a:rect b="b" l="l" r="r" t="t"/>
              <a:pathLst>
                <a:path extrusionOk="0" h="868" w="724">
                  <a:moveTo>
                    <a:pt x="0" y="132"/>
                  </a:moveTo>
                  <a:lnTo>
                    <a:pt x="206" y="824"/>
                  </a:lnTo>
                  <a:lnTo>
                    <a:pt x="226" y="834"/>
                  </a:lnTo>
                  <a:lnTo>
                    <a:pt x="250" y="844"/>
                  </a:lnTo>
                  <a:lnTo>
                    <a:pt x="282" y="854"/>
                  </a:lnTo>
                  <a:lnTo>
                    <a:pt x="324" y="864"/>
                  </a:lnTo>
                  <a:lnTo>
                    <a:pt x="348" y="866"/>
                  </a:lnTo>
                  <a:lnTo>
                    <a:pt x="374" y="868"/>
                  </a:lnTo>
                  <a:lnTo>
                    <a:pt x="402" y="868"/>
                  </a:lnTo>
                  <a:lnTo>
                    <a:pt x="432" y="868"/>
                  </a:lnTo>
                  <a:lnTo>
                    <a:pt x="462" y="864"/>
                  </a:lnTo>
                  <a:lnTo>
                    <a:pt x="496" y="858"/>
                  </a:lnTo>
                  <a:lnTo>
                    <a:pt x="520" y="852"/>
                  </a:lnTo>
                  <a:lnTo>
                    <a:pt x="544" y="846"/>
                  </a:lnTo>
                  <a:lnTo>
                    <a:pt x="568" y="838"/>
                  </a:lnTo>
                  <a:lnTo>
                    <a:pt x="588" y="828"/>
                  </a:lnTo>
                  <a:lnTo>
                    <a:pt x="608" y="818"/>
                  </a:lnTo>
                  <a:lnTo>
                    <a:pt x="628" y="806"/>
                  </a:lnTo>
                  <a:lnTo>
                    <a:pt x="644" y="794"/>
                  </a:lnTo>
                  <a:lnTo>
                    <a:pt x="660" y="782"/>
                  </a:lnTo>
                  <a:lnTo>
                    <a:pt x="676" y="770"/>
                  </a:lnTo>
                  <a:lnTo>
                    <a:pt x="688" y="756"/>
                  </a:lnTo>
                  <a:lnTo>
                    <a:pt x="698" y="742"/>
                  </a:lnTo>
                  <a:lnTo>
                    <a:pt x="708" y="728"/>
                  </a:lnTo>
                  <a:lnTo>
                    <a:pt x="714" y="714"/>
                  </a:lnTo>
                  <a:lnTo>
                    <a:pt x="720" y="700"/>
                  </a:lnTo>
                  <a:lnTo>
                    <a:pt x="724" y="686"/>
                  </a:lnTo>
                  <a:lnTo>
                    <a:pt x="724" y="674"/>
                  </a:lnTo>
                  <a:lnTo>
                    <a:pt x="556" y="40"/>
                  </a:lnTo>
                  <a:lnTo>
                    <a:pt x="542" y="34"/>
                  </a:lnTo>
                  <a:lnTo>
                    <a:pt x="504" y="22"/>
                  </a:lnTo>
                  <a:lnTo>
                    <a:pt x="478" y="16"/>
                  </a:lnTo>
                  <a:lnTo>
                    <a:pt x="446" y="8"/>
                  </a:lnTo>
                  <a:lnTo>
                    <a:pt x="410" y="4"/>
                  </a:lnTo>
                  <a:lnTo>
                    <a:pt x="372" y="0"/>
                  </a:lnTo>
                  <a:lnTo>
                    <a:pt x="330" y="0"/>
                  </a:lnTo>
                  <a:lnTo>
                    <a:pt x="286" y="2"/>
                  </a:lnTo>
                  <a:lnTo>
                    <a:pt x="240" y="10"/>
                  </a:lnTo>
                  <a:lnTo>
                    <a:pt x="216" y="16"/>
                  </a:lnTo>
                  <a:lnTo>
                    <a:pt x="192" y="22"/>
                  </a:lnTo>
                  <a:lnTo>
                    <a:pt x="168" y="30"/>
                  </a:lnTo>
                  <a:lnTo>
                    <a:pt x="144" y="40"/>
                  </a:lnTo>
                  <a:lnTo>
                    <a:pt x="120" y="50"/>
                  </a:lnTo>
                  <a:lnTo>
                    <a:pt x="96" y="64"/>
                  </a:lnTo>
                  <a:lnTo>
                    <a:pt x="72" y="78"/>
                  </a:lnTo>
                  <a:lnTo>
                    <a:pt x="48" y="94"/>
                  </a:lnTo>
                  <a:lnTo>
                    <a:pt x="24" y="11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B278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56" y="2950"/>
              <a:ext cx="300" cy="694"/>
            </a:xfrm>
            <a:custGeom>
              <a:rect b="b" l="l" r="r" t="t"/>
              <a:pathLst>
                <a:path extrusionOk="0" h="694" w="300">
                  <a:moveTo>
                    <a:pt x="188" y="490"/>
                  </a:moveTo>
                  <a:lnTo>
                    <a:pt x="188" y="490"/>
                  </a:lnTo>
                  <a:lnTo>
                    <a:pt x="180" y="470"/>
                  </a:lnTo>
                  <a:lnTo>
                    <a:pt x="174" y="450"/>
                  </a:lnTo>
                  <a:lnTo>
                    <a:pt x="164" y="410"/>
                  </a:lnTo>
                  <a:lnTo>
                    <a:pt x="158" y="368"/>
                  </a:lnTo>
                  <a:lnTo>
                    <a:pt x="154" y="326"/>
                  </a:lnTo>
                  <a:lnTo>
                    <a:pt x="154" y="294"/>
                  </a:lnTo>
                  <a:lnTo>
                    <a:pt x="150" y="264"/>
                  </a:lnTo>
                  <a:lnTo>
                    <a:pt x="148" y="250"/>
                  </a:lnTo>
                  <a:lnTo>
                    <a:pt x="144" y="234"/>
                  </a:lnTo>
                  <a:lnTo>
                    <a:pt x="140" y="220"/>
                  </a:lnTo>
                  <a:lnTo>
                    <a:pt x="132" y="204"/>
                  </a:lnTo>
                  <a:lnTo>
                    <a:pt x="124" y="192"/>
                  </a:lnTo>
                  <a:lnTo>
                    <a:pt x="116" y="180"/>
                  </a:lnTo>
                  <a:lnTo>
                    <a:pt x="98" y="160"/>
                  </a:lnTo>
                  <a:lnTo>
                    <a:pt x="78" y="140"/>
                  </a:lnTo>
                  <a:lnTo>
                    <a:pt x="58" y="120"/>
                  </a:lnTo>
                  <a:lnTo>
                    <a:pt x="38" y="96"/>
                  </a:lnTo>
                  <a:lnTo>
                    <a:pt x="28" y="82"/>
                  </a:lnTo>
                  <a:lnTo>
                    <a:pt x="20" y="68"/>
                  </a:lnTo>
                  <a:lnTo>
                    <a:pt x="14" y="54"/>
                  </a:lnTo>
                  <a:lnTo>
                    <a:pt x="8" y="38"/>
                  </a:lnTo>
                  <a:lnTo>
                    <a:pt x="6" y="22"/>
                  </a:lnTo>
                  <a:lnTo>
                    <a:pt x="6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4"/>
                  </a:lnTo>
                  <a:lnTo>
                    <a:pt x="4" y="40"/>
                  </a:lnTo>
                  <a:lnTo>
                    <a:pt x="8" y="56"/>
                  </a:lnTo>
                  <a:lnTo>
                    <a:pt x="16" y="70"/>
                  </a:lnTo>
                  <a:lnTo>
                    <a:pt x="24" y="86"/>
                  </a:lnTo>
                  <a:lnTo>
                    <a:pt x="34" y="100"/>
                  </a:lnTo>
                  <a:lnTo>
                    <a:pt x="54" y="124"/>
                  </a:lnTo>
                  <a:lnTo>
                    <a:pt x="74" y="144"/>
                  </a:lnTo>
                  <a:lnTo>
                    <a:pt x="94" y="164"/>
                  </a:lnTo>
                  <a:lnTo>
                    <a:pt x="112" y="184"/>
                  </a:lnTo>
                  <a:lnTo>
                    <a:pt x="120" y="194"/>
                  </a:lnTo>
                  <a:lnTo>
                    <a:pt x="128" y="206"/>
                  </a:lnTo>
                  <a:lnTo>
                    <a:pt x="134" y="222"/>
                  </a:lnTo>
                  <a:lnTo>
                    <a:pt x="140" y="236"/>
                  </a:lnTo>
                  <a:lnTo>
                    <a:pt x="144" y="250"/>
                  </a:lnTo>
                  <a:lnTo>
                    <a:pt x="146" y="264"/>
                  </a:lnTo>
                  <a:lnTo>
                    <a:pt x="148" y="294"/>
                  </a:lnTo>
                  <a:lnTo>
                    <a:pt x="150" y="326"/>
                  </a:lnTo>
                  <a:lnTo>
                    <a:pt x="152" y="370"/>
                  </a:lnTo>
                  <a:lnTo>
                    <a:pt x="158" y="410"/>
                  </a:lnTo>
                  <a:lnTo>
                    <a:pt x="168" y="452"/>
                  </a:lnTo>
                  <a:lnTo>
                    <a:pt x="176" y="472"/>
                  </a:lnTo>
                  <a:lnTo>
                    <a:pt x="184" y="492"/>
                  </a:lnTo>
                  <a:lnTo>
                    <a:pt x="194" y="514"/>
                  </a:lnTo>
                  <a:lnTo>
                    <a:pt x="206" y="536"/>
                  </a:lnTo>
                  <a:lnTo>
                    <a:pt x="234" y="580"/>
                  </a:lnTo>
                  <a:lnTo>
                    <a:pt x="260" y="622"/>
                  </a:lnTo>
                  <a:lnTo>
                    <a:pt x="272" y="644"/>
                  </a:lnTo>
                  <a:lnTo>
                    <a:pt x="284" y="666"/>
                  </a:lnTo>
                  <a:lnTo>
                    <a:pt x="290" y="680"/>
                  </a:lnTo>
                  <a:lnTo>
                    <a:pt x="296" y="694"/>
                  </a:lnTo>
                  <a:lnTo>
                    <a:pt x="300" y="694"/>
                  </a:lnTo>
                  <a:lnTo>
                    <a:pt x="296" y="680"/>
                  </a:lnTo>
                  <a:lnTo>
                    <a:pt x="290" y="664"/>
                  </a:lnTo>
                  <a:lnTo>
                    <a:pt x="278" y="642"/>
                  </a:lnTo>
                  <a:lnTo>
                    <a:pt x="264" y="620"/>
                  </a:lnTo>
                  <a:lnTo>
                    <a:pt x="238" y="578"/>
                  </a:lnTo>
                  <a:lnTo>
                    <a:pt x="212" y="534"/>
                  </a:lnTo>
                  <a:lnTo>
                    <a:pt x="200" y="512"/>
                  </a:lnTo>
                  <a:lnTo>
                    <a:pt x="188" y="490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712" y="2872"/>
              <a:ext cx="256" cy="762"/>
            </a:xfrm>
            <a:custGeom>
              <a:rect b="b" l="l" r="r" t="t"/>
              <a:pathLst>
                <a:path extrusionOk="0" h="762" w="256">
                  <a:moveTo>
                    <a:pt x="72" y="220"/>
                  </a:moveTo>
                  <a:lnTo>
                    <a:pt x="72" y="220"/>
                  </a:lnTo>
                  <a:lnTo>
                    <a:pt x="52" y="180"/>
                  </a:lnTo>
                  <a:lnTo>
                    <a:pt x="34" y="140"/>
                  </a:lnTo>
                  <a:lnTo>
                    <a:pt x="20" y="98"/>
                  </a:lnTo>
                  <a:lnTo>
                    <a:pt x="14" y="78"/>
                  </a:lnTo>
                  <a:lnTo>
                    <a:pt x="8" y="54"/>
                  </a:lnTo>
                  <a:lnTo>
                    <a:pt x="6" y="28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30"/>
                  </a:lnTo>
                  <a:lnTo>
                    <a:pt x="4" y="56"/>
                  </a:lnTo>
                  <a:lnTo>
                    <a:pt x="8" y="78"/>
                  </a:lnTo>
                  <a:lnTo>
                    <a:pt x="14" y="100"/>
                  </a:lnTo>
                  <a:lnTo>
                    <a:pt x="30" y="142"/>
                  </a:lnTo>
                  <a:lnTo>
                    <a:pt x="48" y="182"/>
                  </a:lnTo>
                  <a:lnTo>
                    <a:pt x="68" y="224"/>
                  </a:lnTo>
                  <a:lnTo>
                    <a:pt x="80" y="250"/>
                  </a:lnTo>
                  <a:lnTo>
                    <a:pt x="92" y="280"/>
                  </a:lnTo>
                  <a:lnTo>
                    <a:pt x="102" y="310"/>
                  </a:lnTo>
                  <a:lnTo>
                    <a:pt x="112" y="340"/>
                  </a:lnTo>
                  <a:lnTo>
                    <a:pt x="122" y="372"/>
                  </a:lnTo>
                  <a:lnTo>
                    <a:pt x="128" y="404"/>
                  </a:lnTo>
                  <a:lnTo>
                    <a:pt x="132" y="434"/>
                  </a:lnTo>
                  <a:lnTo>
                    <a:pt x="136" y="464"/>
                  </a:lnTo>
                  <a:lnTo>
                    <a:pt x="138" y="484"/>
                  </a:lnTo>
                  <a:lnTo>
                    <a:pt x="140" y="504"/>
                  </a:lnTo>
                  <a:lnTo>
                    <a:pt x="144" y="524"/>
                  </a:lnTo>
                  <a:lnTo>
                    <a:pt x="150" y="544"/>
                  </a:lnTo>
                  <a:lnTo>
                    <a:pt x="164" y="580"/>
                  </a:lnTo>
                  <a:lnTo>
                    <a:pt x="180" y="616"/>
                  </a:lnTo>
                  <a:lnTo>
                    <a:pt x="216" y="688"/>
                  </a:lnTo>
                  <a:lnTo>
                    <a:pt x="234" y="724"/>
                  </a:lnTo>
                  <a:lnTo>
                    <a:pt x="250" y="760"/>
                  </a:lnTo>
                  <a:lnTo>
                    <a:pt x="256" y="762"/>
                  </a:lnTo>
                  <a:lnTo>
                    <a:pt x="240" y="724"/>
                  </a:lnTo>
                  <a:lnTo>
                    <a:pt x="222" y="688"/>
                  </a:lnTo>
                  <a:lnTo>
                    <a:pt x="186" y="616"/>
                  </a:lnTo>
                  <a:lnTo>
                    <a:pt x="170" y="580"/>
                  </a:lnTo>
                  <a:lnTo>
                    <a:pt x="156" y="542"/>
                  </a:lnTo>
                  <a:lnTo>
                    <a:pt x="150" y="524"/>
                  </a:lnTo>
                  <a:lnTo>
                    <a:pt x="146" y="504"/>
                  </a:lnTo>
                  <a:lnTo>
                    <a:pt x="142" y="484"/>
                  </a:lnTo>
                  <a:lnTo>
                    <a:pt x="140" y="464"/>
                  </a:lnTo>
                  <a:lnTo>
                    <a:pt x="138" y="434"/>
                  </a:lnTo>
                  <a:lnTo>
                    <a:pt x="134" y="402"/>
                  </a:lnTo>
                  <a:lnTo>
                    <a:pt x="126" y="372"/>
                  </a:lnTo>
                  <a:lnTo>
                    <a:pt x="118" y="340"/>
                  </a:lnTo>
                  <a:lnTo>
                    <a:pt x="108" y="308"/>
                  </a:lnTo>
                  <a:lnTo>
                    <a:pt x="96" y="278"/>
                  </a:lnTo>
                  <a:lnTo>
                    <a:pt x="84" y="248"/>
                  </a:lnTo>
                  <a:lnTo>
                    <a:pt x="72" y="220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222" y="3134"/>
              <a:ext cx="1" cy="1"/>
            </a:xfrm>
            <a:prstGeom prst="rect">
              <a:avLst/>
            </a:pr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18" y="3004"/>
              <a:ext cx="256" cy="506"/>
            </a:xfrm>
            <a:custGeom>
              <a:rect b="b" l="l" r="r" t="t"/>
              <a:pathLst>
                <a:path extrusionOk="0" h="506" w="256">
                  <a:moveTo>
                    <a:pt x="188" y="190"/>
                  </a:moveTo>
                  <a:lnTo>
                    <a:pt x="188" y="190"/>
                  </a:lnTo>
                  <a:lnTo>
                    <a:pt x="176" y="154"/>
                  </a:lnTo>
                  <a:lnTo>
                    <a:pt x="160" y="116"/>
                  </a:lnTo>
                  <a:lnTo>
                    <a:pt x="142" y="80"/>
                  </a:lnTo>
                  <a:lnTo>
                    <a:pt x="124" y="46"/>
                  </a:lnTo>
                  <a:lnTo>
                    <a:pt x="114" y="30"/>
                  </a:lnTo>
                  <a:lnTo>
                    <a:pt x="102" y="16"/>
                  </a:lnTo>
                  <a:lnTo>
                    <a:pt x="94" y="10"/>
                  </a:lnTo>
                  <a:lnTo>
                    <a:pt x="86" y="6"/>
                  </a:lnTo>
                  <a:lnTo>
                    <a:pt x="78" y="2"/>
                  </a:lnTo>
                  <a:lnTo>
                    <a:pt x="68" y="0"/>
                  </a:lnTo>
                  <a:lnTo>
                    <a:pt x="58" y="2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26" y="20"/>
                  </a:lnTo>
                  <a:lnTo>
                    <a:pt x="18" y="32"/>
                  </a:lnTo>
                  <a:lnTo>
                    <a:pt x="12" y="44"/>
                  </a:lnTo>
                  <a:lnTo>
                    <a:pt x="8" y="60"/>
                  </a:lnTo>
                  <a:lnTo>
                    <a:pt x="4" y="74"/>
                  </a:lnTo>
                  <a:lnTo>
                    <a:pt x="0" y="106"/>
                  </a:lnTo>
                  <a:lnTo>
                    <a:pt x="0" y="140"/>
                  </a:lnTo>
                  <a:lnTo>
                    <a:pt x="2" y="166"/>
                  </a:lnTo>
                  <a:lnTo>
                    <a:pt x="6" y="186"/>
                  </a:lnTo>
                  <a:lnTo>
                    <a:pt x="12" y="204"/>
                  </a:lnTo>
                  <a:lnTo>
                    <a:pt x="20" y="220"/>
                  </a:lnTo>
                  <a:lnTo>
                    <a:pt x="30" y="236"/>
                  </a:lnTo>
                  <a:lnTo>
                    <a:pt x="42" y="248"/>
                  </a:lnTo>
                  <a:lnTo>
                    <a:pt x="56" y="258"/>
                  </a:lnTo>
                  <a:lnTo>
                    <a:pt x="70" y="266"/>
                  </a:lnTo>
                  <a:lnTo>
                    <a:pt x="88" y="270"/>
                  </a:lnTo>
                  <a:lnTo>
                    <a:pt x="96" y="270"/>
                  </a:lnTo>
                  <a:lnTo>
                    <a:pt x="106" y="268"/>
                  </a:lnTo>
                  <a:lnTo>
                    <a:pt x="116" y="266"/>
                  </a:lnTo>
                  <a:lnTo>
                    <a:pt x="126" y="262"/>
                  </a:lnTo>
                  <a:lnTo>
                    <a:pt x="134" y="258"/>
                  </a:lnTo>
                  <a:lnTo>
                    <a:pt x="142" y="252"/>
                  </a:lnTo>
                  <a:lnTo>
                    <a:pt x="148" y="246"/>
                  </a:lnTo>
                  <a:lnTo>
                    <a:pt x="152" y="240"/>
                  </a:lnTo>
                  <a:lnTo>
                    <a:pt x="158" y="226"/>
                  </a:lnTo>
                  <a:lnTo>
                    <a:pt x="160" y="210"/>
                  </a:lnTo>
                  <a:lnTo>
                    <a:pt x="160" y="196"/>
                  </a:lnTo>
                  <a:lnTo>
                    <a:pt x="158" y="180"/>
                  </a:lnTo>
                  <a:lnTo>
                    <a:pt x="156" y="166"/>
                  </a:lnTo>
                  <a:lnTo>
                    <a:pt x="150" y="150"/>
                  </a:lnTo>
                  <a:lnTo>
                    <a:pt x="138" y="124"/>
                  </a:lnTo>
                  <a:lnTo>
                    <a:pt x="126" y="100"/>
                  </a:lnTo>
                  <a:lnTo>
                    <a:pt x="114" y="88"/>
                  </a:lnTo>
                  <a:lnTo>
                    <a:pt x="100" y="76"/>
                  </a:lnTo>
                  <a:lnTo>
                    <a:pt x="86" y="66"/>
                  </a:lnTo>
                  <a:lnTo>
                    <a:pt x="78" y="64"/>
                  </a:lnTo>
                  <a:lnTo>
                    <a:pt x="70" y="62"/>
                  </a:lnTo>
                  <a:lnTo>
                    <a:pt x="62" y="64"/>
                  </a:lnTo>
                  <a:lnTo>
                    <a:pt x="52" y="68"/>
                  </a:lnTo>
                  <a:lnTo>
                    <a:pt x="46" y="76"/>
                  </a:lnTo>
                  <a:lnTo>
                    <a:pt x="40" y="86"/>
                  </a:lnTo>
                  <a:lnTo>
                    <a:pt x="38" y="102"/>
                  </a:lnTo>
                  <a:lnTo>
                    <a:pt x="38" y="116"/>
                  </a:lnTo>
                  <a:lnTo>
                    <a:pt x="40" y="130"/>
                  </a:lnTo>
                  <a:lnTo>
                    <a:pt x="44" y="142"/>
                  </a:lnTo>
                  <a:lnTo>
                    <a:pt x="50" y="154"/>
                  </a:lnTo>
                  <a:lnTo>
                    <a:pt x="58" y="164"/>
                  </a:lnTo>
                  <a:lnTo>
                    <a:pt x="68" y="172"/>
                  </a:lnTo>
                  <a:lnTo>
                    <a:pt x="80" y="178"/>
                  </a:lnTo>
                  <a:lnTo>
                    <a:pt x="92" y="180"/>
                  </a:lnTo>
                  <a:lnTo>
                    <a:pt x="100" y="180"/>
                  </a:lnTo>
                  <a:lnTo>
                    <a:pt x="108" y="180"/>
                  </a:lnTo>
                  <a:lnTo>
                    <a:pt x="110" y="178"/>
                  </a:lnTo>
                  <a:lnTo>
                    <a:pt x="110" y="172"/>
                  </a:lnTo>
                  <a:lnTo>
                    <a:pt x="110" y="160"/>
                  </a:lnTo>
                  <a:lnTo>
                    <a:pt x="108" y="150"/>
                  </a:lnTo>
                  <a:lnTo>
                    <a:pt x="104" y="140"/>
                  </a:lnTo>
                  <a:lnTo>
                    <a:pt x="98" y="130"/>
                  </a:lnTo>
                  <a:lnTo>
                    <a:pt x="94" y="134"/>
                  </a:lnTo>
                  <a:lnTo>
                    <a:pt x="100" y="142"/>
                  </a:lnTo>
                  <a:lnTo>
                    <a:pt x="104" y="152"/>
                  </a:lnTo>
                  <a:lnTo>
                    <a:pt x="106" y="162"/>
                  </a:lnTo>
                  <a:lnTo>
                    <a:pt x="106" y="172"/>
                  </a:lnTo>
                  <a:lnTo>
                    <a:pt x="106" y="174"/>
                  </a:lnTo>
                  <a:lnTo>
                    <a:pt x="92" y="176"/>
                  </a:lnTo>
                  <a:lnTo>
                    <a:pt x="82" y="174"/>
                  </a:lnTo>
                  <a:lnTo>
                    <a:pt x="72" y="168"/>
                  </a:lnTo>
                  <a:lnTo>
                    <a:pt x="62" y="160"/>
                  </a:lnTo>
                  <a:lnTo>
                    <a:pt x="56" y="152"/>
                  </a:lnTo>
                  <a:lnTo>
                    <a:pt x="50" y="140"/>
                  </a:lnTo>
                  <a:lnTo>
                    <a:pt x="46" y="128"/>
                  </a:lnTo>
                  <a:lnTo>
                    <a:pt x="44" y="116"/>
                  </a:lnTo>
                  <a:lnTo>
                    <a:pt x="44" y="104"/>
                  </a:lnTo>
                  <a:lnTo>
                    <a:pt x="46" y="88"/>
                  </a:lnTo>
                  <a:lnTo>
                    <a:pt x="50" y="78"/>
                  </a:lnTo>
                  <a:lnTo>
                    <a:pt x="56" y="72"/>
                  </a:lnTo>
                  <a:lnTo>
                    <a:pt x="62" y="68"/>
                  </a:lnTo>
                  <a:lnTo>
                    <a:pt x="70" y="68"/>
                  </a:lnTo>
                  <a:lnTo>
                    <a:pt x="76" y="68"/>
                  </a:lnTo>
                  <a:lnTo>
                    <a:pt x="84" y="72"/>
                  </a:lnTo>
                  <a:lnTo>
                    <a:pt x="98" y="80"/>
                  </a:lnTo>
                  <a:lnTo>
                    <a:pt x="110" y="90"/>
                  </a:lnTo>
                  <a:lnTo>
                    <a:pt x="120" y="104"/>
                  </a:lnTo>
                  <a:lnTo>
                    <a:pt x="134" y="126"/>
                  </a:lnTo>
                  <a:lnTo>
                    <a:pt x="146" y="152"/>
                  </a:lnTo>
                  <a:lnTo>
                    <a:pt x="150" y="166"/>
                  </a:lnTo>
                  <a:lnTo>
                    <a:pt x="154" y="182"/>
                  </a:lnTo>
                  <a:lnTo>
                    <a:pt x="156" y="196"/>
                  </a:lnTo>
                  <a:lnTo>
                    <a:pt x="156" y="210"/>
                  </a:lnTo>
                  <a:lnTo>
                    <a:pt x="154" y="224"/>
                  </a:lnTo>
                  <a:lnTo>
                    <a:pt x="148" y="238"/>
                  </a:lnTo>
                  <a:lnTo>
                    <a:pt x="138" y="248"/>
                  </a:lnTo>
                  <a:lnTo>
                    <a:pt x="124" y="256"/>
                  </a:lnTo>
                  <a:lnTo>
                    <a:pt x="106" y="262"/>
                  </a:lnTo>
                  <a:lnTo>
                    <a:pt x="88" y="264"/>
                  </a:lnTo>
                  <a:lnTo>
                    <a:pt x="72" y="262"/>
                  </a:lnTo>
                  <a:lnTo>
                    <a:pt x="58" y="254"/>
                  </a:lnTo>
                  <a:lnTo>
                    <a:pt x="46" y="244"/>
                  </a:lnTo>
                  <a:lnTo>
                    <a:pt x="34" y="232"/>
                  </a:lnTo>
                  <a:lnTo>
                    <a:pt x="26" y="218"/>
                  </a:lnTo>
                  <a:lnTo>
                    <a:pt x="18" y="202"/>
                  </a:lnTo>
                  <a:lnTo>
                    <a:pt x="12" y="184"/>
                  </a:lnTo>
                  <a:lnTo>
                    <a:pt x="8" y="166"/>
                  </a:lnTo>
                  <a:lnTo>
                    <a:pt x="4" y="140"/>
                  </a:lnTo>
                  <a:lnTo>
                    <a:pt x="4" y="106"/>
                  </a:lnTo>
                  <a:lnTo>
                    <a:pt x="8" y="76"/>
                  </a:lnTo>
                  <a:lnTo>
                    <a:pt x="12" y="60"/>
                  </a:lnTo>
                  <a:lnTo>
                    <a:pt x="16" y="46"/>
                  </a:lnTo>
                  <a:lnTo>
                    <a:pt x="22" y="34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8" y="10"/>
                  </a:lnTo>
                  <a:lnTo>
                    <a:pt x="58" y="6"/>
                  </a:lnTo>
                  <a:lnTo>
                    <a:pt x="68" y="6"/>
                  </a:lnTo>
                  <a:lnTo>
                    <a:pt x="76" y="8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10" y="34"/>
                  </a:lnTo>
                  <a:lnTo>
                    <a:pt x="120" y="50"/>
                  </a:lnTo>
                  <a:lnTo>
                    <a:pt x="138" y="84"/>
                  </a:lnTo>
                  <a:lnTo>
                    <a:pt x="156" y="118"/>
                  </a:lnTo>
                  <a:lnTo>
                    <a:pt x="170" y="156"/>
                  </a:lnTo>
                  <a:lnTo>
                    <a:pt x="184" y="192"/>
                  </a:lnTo>
                  <a:lnTo>
                    <a:pt x="190" y="218"/>
                  </a:lnTo>
                  <a:lnTo>
                    <a:pt x="194" y="246"/>
                  </a:lnTo>
                  <a:lnTo>
                    <a:pt x="198" y="274"/>
                  </a:lnTo>
                  <a:lnTo>
                    <a:pt x="200" y="300"/>
                  </a:lnTo>
                  <a:lnTo>
                    <a:pt x="202" y="356"/>
                  </a:lnTo>
                  <a:lnTo>
                    <a:pt x="206" y="384"/>
                  </a:lnTo>
                  <a:lnTo>
                    <a:pt x="210" y="412"/>
                  </a:lnTo>
                  <a:lnTo>
                    <a:pt x="216" y="438"/>
                  </a:lnTo>
                  <a:lnTo>
                    <a:pt x="226" y="462"/>
                  </a:lnTo>
                  <a:lnTo>
                    <a:pt x="240" y="484"/>
                  </a:lnTo>
                  <a:lnTo>
                    <a:pt x="254" y="506"/>
                  </a:lnTo>
                  <a:lnTo>
                    <a:pt x="256" y="500"/>
                  </a:lnTo>
                  <a:lnTo>
                    <a:pt x="242" y="480"/>
                  </a:lnTo>
                  <a:lnTo>
                    <a:pt x="230" y="458"/>
                  </a:lnTo>
                  <a:lnTo>
                    <a:pt x="222" y="436"/>
                  </a:lnTo>
                  <a:lnTo>
                    <a:pt x="214" y="410"/>
                  </a:lnTo>
                  <a:lnTo>
                    <a:pt x="210" y="384"/>
                  </a:lnTo>
                  <a:lnTo>
                    <a:pt x="208" y="356"/>
                  </a:lnTo>
                  <a:lnTo>
                    <a:pt x="204" y="300"/>
                  </a:lnTo>
                  <a:lnTo>
                    <a:pt x="202" y="272"/>
                  </a:lnTo>
                  <a:lnTo>
                    <a:pt x="200" y="246"/>
                  </a:lnTo>
                  <a:lnTo>
                    <a:pt x="196" y="218"/>
                  </a:lnTo>
                  <a:lnTo>
                    <a:pt x="188" y="190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066" y="2938"/>
              <a:ext cx="264" cy="626"/>
            </a:xfrm>
            <a:custGeom>
              <a:rect b="b" l="l" r="r" t="t"/>
              <a:pathLst>
                <a:path extrusionOk="0" h="626" w="264">
                  <a:moveTo>
                    <a:pt x="66" y="350"/>
                  </a:moveTo>
                  <a:lnTo>
                    <a:pt x="66" y="350"/>
                  </a:lnTo>
                  <a:lnTo>
                    <a:pt x="54" y="338"/>
                  </a:lnTo>
                  <a:lnTo>
                    <a:pt x="46" y="326"/>
                  </a:lnTo>
                  <a:lnTo>
                    <a:pt x="38" y="312"/>
                  </a:lnTo>
                  <a:lnTo>
                    <a:pt x="32" y="296"/>
                  </a:lnTo>
                  <a:lnTo>
                    <a:pt x="22" y="264"/>
                  </a:lnTo>
                  <a:lnTo>
                    <a:pt x="16" y="232"/>
                  </a:lnTo>
                  <a:lnTo>
                    <a:pt x="8" y="178"/>
                  </a:lnTo>
                  <a:lnTo>
                    <a:pt x="6" y="150"/>
                  </a:lnTo>
                  <a:lnTo>
                    <a:pt x="6" y="120"/>
                  </a:lnTo>
                  <a:lnTo>
                    <a:pt x="10" y="94"/>
                  </a:lnTo>
                  <a:lnTo>
                    <a:pt x="16" y="70"/>
                  </a:lnTo>
                  <a:lnTo>
                    <a:pt x="22" y="58"/>
                  </a:lnTo>
                  <a:lnTo>
                    <a:pt x="28" y="48"/>
                  </a:lnTo>
                  <a:lnTo>
                    <a:pt x="36" y="38"/>
                  </a:lnTo>
                  <a:lnTo>
                    <a:pt x="46" y="30"/>
                  </a:lnTo>
                  <a:lnTo>
                    <a:pt x="62" y="16"/>
                  </a:lnTo>
                  <a:lnTo>
                    <a:pt x="80" y="8"/>
                  </a:lnTo>
                  <a:lnTo>
                    <a:pt x="98" y="4"/>
                  </a:lnTo>
                  <a:lnTo>
                    <a:pt x="116" y="4"/>
                  </a:lnTo>
                  <a:lnTo>
                    <a:pt x="136" y="8"/>
                  </a:lnTo>
                  <a:lnTo>
                    <a:pt x="154" y="14"/>
                  </a:lnTo>
                  <a:lnTo>
                    <a:pt x="174" y="26"/>
                  </a:lnTo>
                  <a:lnTo>
                    <a:pt x="192" y="38"/>
                  </a:lnTo>
                  <a:lnTo>
                    <a:pt x="196" y="34"/>
                  </a:lnTo>
                  <a:lnTo>
                    <a:pt x="176" y="20"/>
                  </a:lnTo>
                  <a:lnTo>
                    <a:pt x="156" y="10"/>
                  </a:lnTo>
                  <a:lnTo>
                    <a:pt x="136" y="2"/>
                  </a:lnTo>
                  <a:lnTo>
                    <a:pt x="116" y="0"/>
                  </a:lnTo>
                  <a:lnTo>
                    <a:pt x="96" y="0"/>
                  </a:lnTo>
                  <a:lnTo>
                    <a:pt x="78" y="4"/>
                  </a:lnTo>
                  <a:lnTo>
                    <a:pt x="60" y="12"/>
                  </a:lnTo>
                  <a:lnTo>
                    <a:pt x="42" y="26"/>
                  </a:lnTo>
                  <a:lnTo>
                    <a:pt x="32" y="34"/>
                  </a:lnTo>
                  <a:lnTo>
                    <a:pt x="24" y="44"/>
                  </a:lnTo>
                  <a:lnTo>
                    <a:pt x="18" y="56"/>
                  </a:lnTo>
                  <a:lnTo>
                    <a:pt x="12" y="68"/>
                  </a:lnTo>
                  <a:lnTo>
                    <a:pt x="8" y="80"/>
                  </a:lnTo>
                  <a:lnTo>
                    <a:pt x="4" y="92"/>
                  </a:lnTo>
                  <a:lnTo>
                    <a:pt x="2" y="120"/>
                  </a:lnTo>
                  <a:lnTo>
                    <a:pt x="0" y="150"/>
                  </a:lnTo>
                  <a:lnTo>
                    <a:pt x="2" y="178"/>
                  </a:lnTo>
                  <a:lnTo>
                    <a:pt x="10" y="232"/>
                  </a:lnTo>
                  <a:lnTo>
                    <a:pt x="16" y="266"/>
                  </a:lnTo>
                  <a:lnTo>
                    <a:pt x="26" y="298"/>
                  </a:lnTo>
                  <a:lnTo>
                    <a:pt x="34" y="314"/>
                  </a:lnTo>
                  <a:lnTo>
                    <a:pt x="42" y="328"/>
                  </a:lnTo>
                  <a:lnTo>
                    <a:pt x="50" y="342"/>
                  </a:lnTo>
                  <a:lnTo>
                    <a:pt x="62" y="354"/>
                  </a:lnTo>
                  <a:lnTo>
                    <a:pt x="76" y="366"/>
                  </a:lnTo>
                  <a:lnTo>
                    <a:pt x="92" y="376"/>
                  </a:lnTo>
                  <a:lnTo>
                    <a:pt x="122" y="394"/>
                  </a:lnTo>
                  <a:lnTo>
                    <a:pt x="138" y="404"/>
                  </a:lnTo>
                  <a:lnTo>
                    <a:pt x="152" y="412"/>
                  </a:lnTo>
                  <a:lnTo>
                    <a:pt x="166" y="424"/>
                  </a:lnTo>
                  <a:lnTo>
                    <a:pt x="178" y="438"/>
                  </a:lnTo>
                  <a:lnTo>
                    <a:pt x="194" y="458"/>
                  </a:lnTo>
                  <a:lnTo>
                    <a:pt x="208" y="480"/>
                  </a:lnTo>
                  <a:lnTo>
                    <a:pt x="220" y="504"/>
                  </a:lnTo>
                  <a:lnTo>
                    <a:pt x="230" y="528"/>
                  </a:lnTo>
                  <a:lnTo>
                    <a:pt x="240" y="552"/>
                  </a:lnTo>
                  <a:lnTo>
                    <a:pt x="248" y="576"/>
                  </a:lnTo>
                  <a:lnTo>
                    <a:pt x="260" y="626"/>
                  </a:lnTo>
                  <a:lnTo>
                    <a:pt x="264" y="622"/>
                  </a:lnTo>
                  <a:lnTo>
                    <a:pt x="252" y="572"/>
                  </a:lnTo>
                  <a:lnTo>
                    <a:pt x="244" y="548"/>
                  </a:lnTo>
                  <a:lnTo>
                    <a:pt x="236" y="524"/>
                  </a:lnTo>
                  <a:lnTo>
                    <a:pt x="224" y="500"/>
                  </a:lnTo>
                  <a:lnTo>
                    <a:pt x="212" y="478"/>
                  </a:lnTo>
                  <a:lnTo>
                    <a:pt x="198" y="456"/>
                  </a:lnTo>
                  <a:lnTo>
                    <a:pt x="182" y="434"/>
                  </a:lnTo>
                  <a:lnTo>
                    <a:pt x="170" y="420"/>
                  </a:lnTo>
                  <a:lnTo>
                    <a:pt x="156" y="408"/>
                  </a:lnTo>
                  <a:lnTo>
                    <a:pt x="140" y="398"/>
                  </a:lnTo>
                  <a:lnTo>
                    <a:pt x="126" y="390"/>
                  </a:lnTo>
                  <a:lnTo>
                    <a:pt x="94" y="372"/>
                  </a:lnTo>
                  <a:lnTo>
                    <a:pt x="80" y="362"/>
                  </a:lnTo>
                  <a:lnTo>
                    <a:pt x="66" y="350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738" y="2854"/>
              <a:ext cx="288" cy="426"/>
            </a:xfrm>
            <a:custGeom>
              <a:rect b="b" l="l" r="r" t="t"/>
              <a:pathLst>
                <a:path extrusionOk="0" h="426" w="288">
                  <a:moveTo>
                    <a:pt x="118" y="190"/>
                  </a:moveTo>
                  <a:lnTo>
                    <a:pt x="118" y="190"/>
                  </a:lnTo>
                  <a:lnTo>
                    <a:pt x="140" y="222"/>
                  </a:lnTo>
                  <a:lnTo>
                    <a:pt x="160" y="254"/>
                  </a:lnTo>
                  <a:lnTo>
                    <a:pt x="178" y="288"/>
                  </a:lnTo>
                  <a:lnTo>
                    <a:pt x="194" y="324"/>
                  </a:lnTo>
                  <a:lnTo>
                    <a:pt x="202" y="348"/>
                  </a:lnTo>
                  <a:lnTo>
                    <a:pt x="212" y="382"/>
                  </a:lnTo>
                  <a:lnTo>
                    <a:pt x="218" y="398"/>
                  </a:lnTo>
                  <a:lnTo>
                    <a:pt x="226" y="412"/>
                  </a:lnTo>
                  <a:lnTo>
                    <a:pt x="232" y="418"/>
                  </a:lnTo>
                  <a:lnTo>
                    <a:pt x="236" y="422"/>
                  </a:lnTo>
                  <a:lnTo>
                    <a:pt x="242" y="424"/>
                  </a:lnTo>
                  <a:lnTo>
                    <a:pt x="250" y="426"/>
                  </a:lnTo>
                  <a:lnTo>
                    <a:pt x="256" y="426"/>
                  </a:lnTo>
                  <a:lnTo>
                    <a:pt x="264" y="422"/>
                  </a:lnTo>
                  <a:lnTo>
                    <a:pt x="270" y="418"/>
                  </a:lnTo>
                  <a:lnTo>
                    <a:pt x="274" y="410"/>
                  </a:lnTo>
                  <a:lnTo>
                    <a:pt x="278" y="400"/>
                  </a:lnTo>
                  <a:lnTo>
                    <a:pt x="284" y="376"/>
                  </a:lnTo>
                  <a:lnTo>
                    <a:pt x="286" y="350"/>
                  </a:lnTo>
                  <a:lnTo>
                    <a:pt x="288" y="324"/>
                  </a:lnTo>
                  <a:lnTo>
                    <a:pt x="288" y="300"/>
                  </a:lnTo>
                  <a:lnTo>
                    <a:pt x="286" y="266"/>
                  </a:lnTo>
                  <a:lnTo>
                    <a:pt x="282" y="234"/>
                  </a:lnTo>
                  <a:lnTo>
                    <a:pt x="278" y="200"/>
                  </a:lnTo>
                  <a:lnTo>
                    <a:pt x="274" y="166"/>
                  </a:lnTo>
                  <a:lnTo>
                    <a:pt x="274" y="150"/>
                  </a:lnTo>
                  <a:lnTo>
                    <a:pt x="274" y="134"/>
                  </a:lnTo>
                  <a:lnTo>
                    <a:pt x="274" y="132"/>
                  </a:lnTo>
                  <a:lnTo>
                    <a:pt x="280" y="74"/>
                  </a:lnTo>
                  <a:lnTo>
                    <a:pt x="274" y="72"/>
                  </a:lnTo>
                  <a:lnTo>
                    <a:pt x="270" y="132"/>
                  </a:lnTo>
                  <a:lnTo>
                    <a:pt x="270" y="134"/>
                  </a:lnTo>
                  <a:lnTo>
                    <a:pt x="268" y="150"/>
                  </a:lnTo>
                  <a:lnTo>
                    <a:pt x="270" y="168"/>
                  </a:lnTo>
                  <a:lnTo>
                    <a:pt x="274" y="200"/>
                  </a:lnTo>
                  <a:lnTo>
                    <a:pt x="278" y="234"/>
                  </a:lnTo>
                  <a:lnTo>
                    <a:pt x="280" y="266"/>
                  </a:lnTo>
                  <a:lnTo>
                    <a:pt x="282" y="300"/>
                  </a:lnTo>
                  <a:lnTo>
                    <a:pt x="282" y="324"/>
                  </a:lnTo>
                  <a:lnTo>
                    <a:pt x="282" y="350"/>
                  </a:lnTo>
                  <a:lnTo>
                    <a:pt x="278" y="376"/>
                  </a:lnTo>
                  <a:lnTo>
                    <a:pt x="274" y="398"/>
                  </a:lnTo>
                  <a:lnTo>
                    <a:pt x="270" y="406"/>
                  </a:lnTo>
                  <a:lnTo>
                    <a:pt x="266" y="414"/>
                  </a:lnTo>
                  <a:lnTo>
                    <a:pt x="260" y="418"/>
                  </a:lnTo>
                  <a:lnTo>
                    <a:pt x="254" y="420"/>
                  </a:lnTo>
                  <a:lnTo>
                    <a:pt x="250" y="422"/>
                  </a:lnTo>
                  <a:lnTo>
                    <a:pt x="244" y="420"/>
                  </a:lnTo>
                  <a:lnTo>
                    <a:pt x="240" y="418"/>
                  </a:lnTo>
                  <a:lnTo>
                    <a:pt x="230" y="408"/>
                  </a:lnTo>
                  <a:lnTo>
                    <a:pt x="222" y="396"/>
                  </a:lnTo>
                  <a:lnTo>
                    <a:pt x="216" y="380"/>
                  </a:lnTo>
                  <a:lnTo>
                    <a:pt x="206" y="346"/>
                  </a:lnTo>
                  <a:lnTo>
                    <a:pt x="200" y="322"/>
                  </a:lnTo>
                  <a:lnTo>
                    <a:pt x="184" y="286"/>
                  </a:lnTo>
                  <a:lnTo>
                    <a:pt x="164" y="252"/>
                  </a:lnTo>
                  <a:lnTo>
                    <a:pt x="144" y="218"/>
                  </a:lnTo>
                  <a:lnTo>
                    <a:pt x="122" y="186"/>
                  </a:lnTo>
                  <a:lnTo>
                    <a:pt x="76" y="120"/>
                  </a:lnTo>
                  <a:lnTo>
                    <a:pt x="52" y="88"/>
                  </a:lnTo>
                  <a:lnTo>
                    <a:pt x="32" y="56"/>
                  </a:lnTo>
                  <a:lnTo>
                    <a:pt x="16" y="28"/>
                  </a:lnTo>
                  <a:lnTo>
                    <a:pt x="4" y="0"/>
                  </a:lnTo>
                  <a:lnTo>
                    <a:pt x="0" y="4"/>
                  </a:lnTo>
                  <a:lnTo>
                    <a:pt x="12" y="32"/>
                  </a:lnTo>
                  <a:lnTo>
                    <a:pt x="26" y="58"/>
                  </a:lnTo>
                  <a:lnTo>
                    <a:pt x="48" y="92"/>
                  </a:lnTo>
                  <a:lnTo>
                    <a:pt x="72" y="124"/>
                  </a:lnTo>
                  <a:lnTo>
                    <a:pt x="118" y="190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884" y="2918"/>
              <a:ext cx="88" cy="188"/>
            </a:xfrm>
            <a:custGeom>
              <a:rect b="b" l="l" r="r" t="t"/>
              <a:pathLst>
                <a:path extrusionOk="0" h="188" w="88">
                  <a:moveTo>
                    <a:pt x="86" y="66"/>
                  </a:moveTo>
                  <a:lnTo>
                    <a:pt x="86" y="66"/>
                  </a:lnTo>
                  <a:lnTo>
                    <a:pt x="88" y="32"/>
                  </a:lnTo>
                  <a:lnTo>
                    <a:pt x="88" y="16"/>
                  </a:lnTo>
                  <a:lnTo>
                    <a:pt x="88" y="0"/>
                  </a:lnTo>
                  <a:lnTo>
                    <a:pt x="82" y="2"/>
                  </a:lnTo>
                  <a:lnTo>
                    <a:pt x="84" y="16"/>
                  </a:lnTo>
                  <a:lnTo>
                    <a:pt x="82" y="32"/>
                  </a:lnTo>
                  <a:lnTo>
                    <a:pt x="80" y="66"/>
                  </a:lnTo>
                  <a:lnTo>
                    <a:pt x="80" y="82"/>
                  </a:lnTo>
                  <a:lnTo>
                    <a:pt x="82" y="114"/>
                  </a:lnTo>
                  <a:lnTo>
                    <a:pt x="82" y="130"/>
                  </a:lnTo>
                  <a:lnTo>
                    <a:pt x="82" y="144"/>
                  </a:lnTo>
                  <a:lnTo>
                    <a:pt x="80" y="162"/>
                  </a:lnTo>
                  <a:lnTo>
                    <a:pt x="76" y="172"/>
                  </a:lnTo>
                  <a:lnTo>
                    <a:pt x="72" y="180"/>
                  </a:lnTo>
                  <a:lnTo>
                    <a:pt x="62" y="160"/>
                  </a:lnTo>
                  <a:lnTo>
                    <a:pt x="54" y="138"/>
                  </a:lnTo>
                  <a:lnTo>
                    <a:pt x="42" y="114"/>
                  </a:lnTo>
                  <a:lnTo>
                    <a:pt x="28" y="90"/>
                  </a:lnTo>
                  <a:lnTo>
                    <a:pt x="16" y="66"/>
                  </a:lnTo>
                  <a:lnTo>
                    <a:pt x="6" y="42"/>
                  </a:lnTo>
                  <a:lnTo>
                    <a:pt x="0" y="44"/>
                  </a:lnTo>
                  <a:lnTo>
                    <a:pt x="12" y="68"/>
                  </a:lnTo>
                  <a:lnTo>
                    <a:pt x="24" y="92"/>
                  </a:lnTo>
                  <a:lnTo>
                    <a:pt x="38" y="116"/>
                  </a:lnTo>
                  <a:lnTo>
                    <a:pt x="48" y="140"/>
                  </a:lnTo>
                  <a:lnTo>
                    <a:pt x="58" y="164"/>
                  </a:lnTo>
                  <a:lnTo>
                    <a:pt x="70" y="186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80" y="176"/>
                  </a:lnTo>
                  <a:lnTo>
                    <a:pt x="84" y="166"/>
                  </a:lnTo>
                  <a:lnTo>
                    <a:pt x="86" y="156"/>
                  </a:lnTo>
                  <a:lnTo>
                    <a:pt x="88" y="146"/>
                  </a:lnTo>
                  <a:lnTo>
                    <a:pt x="88" y="130"/>
                  </a:lnTo>
                  <a:lnTo>
                    <a:pt x="88" y="114"/>
                  </a:lnTo>
                  <a:lnTo>
                    <a:pt x="84" y="82"/>
                  </a:lnTo>
                  <a:lnTo>
                    <a:pt x="86" y="66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974" y="3322"/>
              <a:ext cx="298" cy="322"/>
            </a:xfrm>
            <a:custGeom>
              <a:rect b="b" l="l" r="r" t="t"/>
              <a:pathLst>
                <a:path extrusionOk="0" h="322" w="298">
                  <a:moveTo>
                    <a:pt x="4" y="50"/>
                  </a:moveTo>
                  <a:lnTo>
                    <a:pt x="4" y="50"/>
                  </a:lnTo>
                  <a:lnTo>
                    <a:pt x="8" y="32"/>
                  </a:lnTo>
                  <a:lnTo>
                    <a:pt x="12" y="24"/>
                  </a:lnTo>
                  <a:lnTo>
                    <a:pt x="16" y="18"/>
                  </a:lnTo>
                  <a:lnTo>
                    <a:pt x="22" y="12"/>
                  </a:lnTo>
                  <a:lnTo>
                    <a:pt x="28" y="8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56" y="6"/>
                  </a:lnTo>
                  <a:lnTo>
                    <a:pt x="74" y="8"/>
                  </a:lnTo>
                  <a:lnTo>
                    <a:pt x="94" y="16"/>
                  </a:lnTo>
                  <a:lnTo>
                    <a:pt x="112" y="24"/>
                  </a:lnTo>
                  <a:lnTo>
                    <a:pt x="130" y="36"/>
                  </a:lnTo>
                  <a:lnTo>
                    <a:pt x="146" y="50"/>
                  </a:lnTo>
                  <a:lnTo>
                    <a:pt x="162" y="64"/>
                  </a:lnTo>
                  <a:lnTo>
                    <a:pt x="188" y="96"/>
                  </a:lnTo>
                  <a:lnTo>
                    <a:pt x="208" y="122"/>
                  </a:lnTo>
                  <a:lnTo>
                    <a:pt x="226" y="150"/>
                  </a:lnTo>
                  <a:lnTo>
                    <a:pt x="244" y="178"/>
                  </a:lnTo>
                  <a:lnTo>
                    <a:pt x="258" y="208"/>
                  </a:lnTo>
                  <a:lnTo>
                    <a:pt x="276" y="244"/>
                  </a:lnTo>
                  <a:lnTo>
                    <a:pt x="292" y="278"/>
                  </a:lnTo>
                  <a:lnTo>
                    <a:pt x="298" y="276"/>
                  </a:lnTo>
                  <a:lnTo>
                    <a:pt x="280" y="240"/>
                  </a:lnTo>
                  <a:lnTo>
                    <a:pt x="264" y="206"/>
                  </a:lnTo>
                  <a:lnTo>
                    <a:pt x="248" y="176"/>
                  </a:lnTo>
                  <a:lnTo>
                    <a:pt x="232" y="146"/>
                  </a:lnTo>
                  <a:lnTo>
                    <a:pt x="212" y="118"/>
                  </a:lnTo>
                  <a:lnTo>
                    <a:pt x="192" y="92"/>
                  </a:lnTo>
                  <a:lnTo>
                    <a:pt x="164" y="62"/>
                  </a:lnTo>
                  <a:lnTo>
                    <a:pt x="150" y="46"/>
                  </a:lnTo>
                  <a:lnTo>
                    <a:pt x="132" y="32"/>
                  </a:lnTo>
                  <a:lnTo>
                    <a:pt x="114" y="20"/>
                  </a:lnTo>
                  <a:lnTo>
                    <a:pt x="96" y="10"/>
                  </a:lnTo>
                  <a:lnTo>
                    <a:pt x="76" y="4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8" y="108"/>
                  </a:lnTo>
                  <a:lnTo>
                    <a:pt x="16" y="136"/>
                  </a:lnTo>
                  <a:lnTo>
                    <a:pt x="26" y="158"/>
                  </a:lnTo>
                  <a:lnTo>
                    <a:pt x="52" y="198"/>
                  </a:lnTo>
                  <a:lnTo>
                    <a:pt x="78" y="238"/>
                  </a:lnTo>
                  <a:lnTo>
                    <a:pt x="106" y="280"/>
                  </a:lnTo>
                  <a:lnTo>
                    <a:pt x="118" y="300"/>
                  </a:lnTo>
                  <a:lnTo>
                    <a:pt x="128" y="322"/>
                  </a:lnTo>
                  <a:lnTo>
                    <a:pt x="134" y="320"/>
                  </a:lnTo>
                  <a:lnTo>
                    <a:pt x="122" y="298"/>
                  </a:lnTo>
                  <a:lnTo>
                    <a:pt x="110" y="278"/>
                  </a:lnTo>
                  <a:lnTo>
                    <a:pt x="84" y="236"/>
                  </a:lnTo>
                  <a:lnTo>
                    <a:pt x="56" y="196"/>
                  </a:lnTo>
                  <a:lnTo>
                    <a:pt x="32" y="154"/>
                  </a:lnTo>
                  <a:lnTo>
                    <a:pt x="22" y="134"/>
                  </a:lnTo>
                  <a:lnTo>
                    <a:pt x="12" y="106"/>
                  </a:lnTo>
                  <a:lnTo>
                    <a:pt x="6" y="78"/>
                  </a:lnTo>
                  <a:lnTo>
                    <a:pt x="4" y="64"/>
                  </a:lnTo>
                  <a:lnTo>
                    <a:pt x="4" y="50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030" y="3374"/>
              <a:ext cx="194" cy="260"/>
            </a:xfrm>
            <a:custGeom>
              <a:rect b="b" l="l" r="r" t="t"/>
              <a:pathLst>
                <a:path extrusionOk="0" h="260" w="194">
                  <a:moveTo>
                    <a:pt x="92" y="54"/>
                  </a:moveTo>
                  <a:lnTo>
                    <a:pt x="92" y="54"/>
                  </a:lnTo>
                  <a:lnTo>
                    <a:pt x="74" y="36"/>
                  </a:lnTo>
                  <a:lnTo>
                    <a:pt x="56" y="20"/>
                  </a:lnTo>
                  <a:lnTo>
                    <a:pt x="44" y="12"/>
                  </a:lnTo>
                  <a:lnTo>
                    <a:pt x="32" y="6"/>
                  </a:lnTo>
                  <a:lnTo>
                    <a:pt x="2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6" y="54"/>
                  </a:lnTo>
                  <a:lnTo>
                    <a:pt x="12" y="66"/>
                  </a:lnTo>
                  <a:lnTo>
                    <a:pt x="28" y="92"/>
                  </a:lnTo>
                  <a:lnTo>
                    <a:pt x="46" y="118"/>
                  </a:lnTo>
                  <a:lnTo>
                    <a:pt x="84" y="166"/>
                  </a:lnTo>
                  <a:lnTo>
                    <a:pt x="102" y="186"/>
                  </a:lnTo>
                  <a:lnTo>
                    <a:pt x="114" y="206"/>
                  </a:lnTo>
                  <a:lnTo>
                    <a:pt x="128" y="230"/>
                  </a:lnTo>
                  <a:lnTo>
                    <a:pt x="140" y="260"/>
                  </a:lnTo>
                  <a:lnTo>
                    <a:pt x="146" y="258"/>
                  </a:lnTo>
                  <a:lnTo>
                    <a:pt x="132" y="228"/>
                  </a:lnTo>
                  <a:lnTo>
                    <a:pt x="118" y="202"/>
                  </a:lnTo>
                  <a:lnTo>
                    <a:pt x="106" y="184"/>
                  </a:lnTo>
                  <a:lnTo>
                    <a:pt x="88" y="162"/>
                  </a:lnTo>
                  <a:lnTo>
                    <a:pt x="50" y="114"/>
                  </a:lnTo>
                  <a:lnTo>
                    <a:pt x="32" y="90"/>
                  </a:lnTo>
                  <a:lnTo>
                    <a:pt x="16" y="64"/>
                  </a:lnTo>
                  <a:lnTo>
                    <a:pt x="12" y="52"/>
                  </a:lnTo>
                  <a:lnTo>
                    <a:pt x="8" y="40"/>
                  </a:lnTo>
                  <a:lnTo>
                    <a:pt x="4" y="28"/>
                  </a:lnTo>
                  <a:lnTo>
                    <a:pt x="4" y="16"/>
                  </a:lnTo>
                  <a:lnTo>
                    <a:pt x="6" y="4"/>
                  </a:lnTo>
                  <a:lnTo>
                    <a:pt x="8" y="4"/>
                  </a:lnTo>
                  <a:lnTo>
                    <a:pt x="20" y="6"/>
                  </a:lnTo>
                  <a:lnTo>
                    <a:pt x="30" y="10"/>
                  </a:lnTo>
                  <a:lnTo>
                    <a:pt x="42" y="16"/>
                  </a:lnTo>
                  <a:lnTo>
                    <a:pt x="52" y="24"/>
                  </a:lnTo>
                  <a:lnTo>
                    <a:pt x="72" y="40"/>
                  </a:lnTo>
                  <a:lnTo>
                    <a:pt x="88" y="58"/>
                  </a:lnTo>
                  <a:lnTo>
                    <a:pt x="108" y="86"/>
                  </a:lnTo>
                  <a:lnTo>
                    <a:pt x="126" y="114"/>
                  </a:lnTo>
                  <a:lnTo>
                    <a:pt x="142" y="146"/>
                  </a:lnTo>
                  <a:lnTo>
                    <a:pt x="158" y="178"/>
                  </a:lnTo>
                  <a:lnTo>
                    <a:pt x="174" y="212"/>
                  </a:lnTo>
                  <a:lnTo>
                    <a:pt x="182" y="228"/>
                  </a:lnTo>
                  <a:lnTo>
                    <a:pt x="188" y="246"/>
                  </a:lnTo>
                  <a:lnTo>
                    <a:pt x="194" y="244"/>
                  </a:lnTo>
                  <a:lnTo>
                    <a:pt x="186" y="226"/>
                  </a:lnTo>
                  <a:lnTo>
                    <a:pt x="178" y="210"/>
                  </a:lnTo>
                  <a:lnTo>
                    <a:pt x="162" y="174"/>
                  </a:lnTo>
                  <a:lnTo>
                    <a:pt x="148" y="144"/>
                  </a:lnTo>
                  <a:lnTo>
                    <a:pt x="132" y="112"/>
                  </a:lnTo>
                  <a:lnTo>
                    <a:pt x="114" y="82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668" y="2760"/>
              <a:ext cx="570" cy="216"/>
            </a:xfrm>
            <a:custGeom>
              <a:rect b="b" l="l" r="r" t="t"/>
              <a:pathLst>
                <a:path extrusionOk="0" h="216" w="570">
                  <a:moveTo>
                    <a:pt x="570" y="68"/>
                  </a:moveTo>
                  <a:lnTo>
                    <a:pt x="570" y="68"/>
                  </a:lnTo>
                  <a:lnTo>
                    <a:pt x="570" y="78"/>
                  </a:lnTo>
                  <a:lnTo>
                    <a:pt x="566" y="90"/>
                  </a:lnTo>
                  <a:lnTo>
                    <a:pt x="562" y="100"/>
                  </a:lnTo>
                  <a:lnTo>
                    <a:pt x="554" y="110"/>
                  </a:lnTo>
                  <a:lnTo>
                    <a:pt x="544" y="120"/>
                  </a:lnTo>
                  <a:lnTo>
                    <a:pt x="530" y="132"/>
                  </a:lnTo>
                  <a:lnTo>
                    <a:pt x="516" y="142"/>
                  </a:lnTo>
                  <a:lnTo>
                    <a:pt x="498" y="152"/>
                  </a:lnTo>
                  <a:lnTo>
                    <a:pt x="458" y="170"/>
                  </a:lnTo>
                  <a:lnTo>
                    <a:pt x="412" y="186"/>
                  </a:lnTo>
                  <a:lnTo>
                    <a:pt x="360" y="198"/>
                  </a:lnTo>
                  <a:lnTo>
                    <a:pt x="302" y="210"/>
                  </a:lnTo>
                  <a:lnTo>
                    <a:pt x="244" y="216"/>
                  </a:lnTo>
                  <a:lnTo>
                    <a:pt x="190" y="216"/>
                  </a:lnTo>
                  <a:lnTo>
                    <a:pt x="140" y="214"/>
                  </a:lnTo>
                  <a:lnTo>
                    <a:pt x="96" y="208"/>
                  </a:lnTo>
                  <a:lnTo>
                    <a:pt x="76" y="204"/>
                  </a:lnTo>
                  <a:lnTo>
                    <a:pt x="58" y="198"/>
                  </a:lnTo>
                  <a:lnTo>
                    <a:pt x="42" y="192"/>
                  </a:lnTo>
                  <a:lnTo>
                    <a:pt x="30" y="184"/>
                  </a:lnTo>
                  <a:lnTo>
                    <a:pt x="18" y="176"/>
                  </a:lnTo>
                  <a:lnTo>
                    <a:pt x="10" y="168"/>
                  </a:lnTo>
                  <a:lnTo>
                    <a:pt x="4" y="158"/>
                  </a:lnTo>
                  <a:lnTo>
                    <a:pt x="0" y="148"/>
                  </a:lnTo>
                  <a:lnTo>
                    <a:pt x="0" y="138"/>
                  </a:lnTo>
                  <a:lnTo>
                    <a:pt x="2" y="128"/>
                  </a:lnTo>
                  <a:lnTo>
                    <a:pt x="8" y="116"/>
                  </a:lnTo>
                  <a:lnTo>
                    <a:pt x="16" y="106"/>
                  </a:lnTo>
                  <a:lnTo>
                    <a:pt x="26" y="96"/>
                  </a:lnTo>
                  <a:lnTo>
                    <a:pt x="38" y="86"/>
                  </a:lnTo>
                  <a:lnTo>
                    <a:pt x="54" y="76"/>
                  </a:lnTo>
                  <a:lnTo>
                    <a:pt x="70" y="66"/>
                  </a:lnTo>
                  <a:lnTo>
                    <a:pt x="110" y="48"/>
                  </a:lnTo>
                  <a:lnTo>
                    <a:pt x="156" y="32"/>
                  </a:lnTo>
                  <a:lnTo>
                    <a:pt x="210" y="18"/>
                  </a:lnTo>
                  <a:lnTo>
                    <a:pt x="266" y="8"/>
                  </a:lnTo>
                  <a:lnTo>
                    <a:pt x="324" y="2"/>
                  </a:lnTo>
                  <a:lnTo>
                    <a:pt x="378" y="0"/>
                  </a:lnTo>
                  <a:lnTo>
                    <a:pt x="428" y="2"/>
                  </a:lnTo>
                  <a:lnTo>
                    <a:pt x="472" y="8"/>
                  </a:lnTo>
                  <a:lnTo>
                    <a:pt x="492" y="12"/>
                  </a:lnTo>
                  <a:lnTo>
                    <a:pt x="510" y="18"/>
                  </a:lnTo>
                  <a:lnTo>
                    <a:pt x="526" y="24"/>
                  </a:lnTo>
                  <a:lnTo>
                    <a:pt x="540" y="32"/>
                  </a:lnTo>
                  <a:lnTo>
                    <a:pt x="550" y="40"/>
                  </a:lnTo>
                  <a:lnTo>
                    <a:pt x="560" y="48"/>
                  </a:lnTo>
                  <a:lnTo>
                    <a:pt x="566" y="58"/>
                  </a:lnTo>
                  <a:lnTo>
                    <a:pt x="570" y="68"/>
                  </a:lnTo>
                  <a:close/>
                </a:path>
              </a:pathLst>
            </a:custGeom>
            <a:solidFill>
              <a:srgbClr val="C393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754" y="2782"/>
              <a:ext cx="392" cy="164"/>
            </a:xfrm>
            <a:custGeom>
              <a:rect b="b" l="l" r="r" t="t"/>
              <a:pathLst>
                <a:path extrusionOk="0" h="164" w="392">
                  <a:moveTo>
                    <a:pt x="0" y="104"/>
                  </a:moveTo>
                  <a:lnTo>
                    <a:pt x="0" y="104"/>
                  </a:lnTo>
                  <a:lnTo>
                    <a:pt x="2" y="94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20" y="70"/>
                  </a:lnTo>
                  <a:lnTo>
                    <a:pt x="46" y="52"/>
                  </a:lnTo>
                  <a:lnTo>
                    <a:pt x="74" y="36"/>
                  </a:lnTo>
                  <a:lnTo>
                    <a:pt x="100" y="24"/>
                  </a:lnTo>
                  <a:lnTo>
                    <a:pt x="130" y="14"/>
                  </a:lnTo>
                  <a:lnTo>
                    <a:pt x="158" y="6"/>
                  </a:lnTo>
                  <a:lnTo>
                    <a:pt x="188" y="2"/>
                  </a:lnTo>
                  <a:lnTo>
                    <a:pt x="218" y="0"/>
                  </a:lnTo>
                  <a:lnTo>
                    <a:pt x="250" y="0"/>
                  </a:lnTo>
                  <a:lnTo>
                    <a:pt x="252" y="0"/>
                  </a:lnTo>
                  <a:lnTo>
                    <a:pt x="270" y="2"/>
                  </a:lnTo>
                  <a:lnTo>
                    <a:pt x="290" y="6"/>
                  </a:lnTo>
                  <a:lnTo>
                    <a:pt x="314" y="10"/>
                  </a:lnTo>
                  <a:lnTo>
                    <a:pt x="338" y="18"/>
                  </a:lnTo>
                  <a:lnTo>
                    <a:pt x="360" y="28"/>
                  </a:lnTo>
                  <a:lnTo>
                    <a:pt x="368" y="34"/>
                  </a:lnTo>
                  <a:lnTo>
                    <a:pt x="378" y="40"/>
                  </a:lnTo>
                  <a:lnTo>
                    <a:pt x="384" y="46"/>
                  </a:lnTo>
                  <a:lnTo>
                    <a:pt x="390" y="54"/>
                  </a:lnTo>
                  <a:lnTo>
                    <a:pt x="392" y="62"/>
                  </a:lnTo>
                  <a:lnTo>
                    <a:pt x="392" y="72"/>
                  </a:lnTo>
                  <a:lnTo>
                    <a:pt x="390" y="82"/>
                  </a:lnTo>
                  <a:lnTo>
                    <a:pt x="386" y="94"/>
                  </a:lnTo>
                  <a:lnTo>
                    <a:pt x="378" y="102"/>
                  </a:lnTo>
                  <a:lnTo>
                    <a:pt x="368" y="110"/>
                  </a:lnTo>
                  <a:lnTo>
                    <a:pt x="358" y="118"/>
                  </a:lnTo>
                  <a:lnTo>
                    <a:pt x="344" y="124"/>
                  </a:lnTo>
                  <a:lnTo>
                    <a:pt x="316" y="134"/>
                  </a:lnTo>
                  <a:lnTo>
                    <a:pt x="288" y="142"/>
                  </a:lnTo>
                  <a:lnTo>
                    <a:pt x="258" y="148"/>
                  </a:lnTo>
                  <a:lnTo>
                    <a:pt x="234" y="152"/>
                  </a:lnTo>
                  <a:lnTo>
                    <a:pt x="214" y="154"/>
                  </a:lnTo>
                  <a:lnTo>
                    <a:pt x="186" y="154"/>
                  </a:lnTo>
                  <a:lnTo>
                    <a:pt x="152" y="154"/>
                  </a:lnTo>
                  <a:lnTo>
                    <a:pt x="128" y="152"/>
                  </a:lnTo>
                  <a:lnTo>
                    <a:pt x="108" y="146"/>
                  </a:lnTo>
                  <a:lnTo>
                    <a:pt x="88" y="140"/>
                  </a:lnTo>
                  <a:lnTo>
                    <a:pt x="80" y="134"/>
                  </a:lnTo>
                  <a:lnTo>
                    <a:pt x="74" y="128"/>
                  </a:lnTo>
                  <a:lnTo>
                    <a:pt x="68" y="122"/>
                  </a:lnTo>
                  <a:lnTo>
                    <a:pt x="66" y="114"/>
                  </a:lnTo>
                  <a:lnTo>
                    <a:pt x="64" y="108"/>
                  </a:lnTo>
                  <a:lnTo>
                    <a:pt x="64" y="104"/>
                  </a:lnTo>
                  <a:lnTo>
                    <a:pt x="64" y="96"/>
                  </a:lnTo>
                  <a:lnTo>
                    <a:pt x="66" y="92"/>
                  </a:lnTo>
                  <a:lnTo>
                    <a:pt x="74" y="82"/>
                  </a:lnTo>
                  <a:lnTo>
                    <a:pt x="86" y="72"/>
                  </a:lnTo>
                  <a:lnTo>
                    <a:pt x="98" y="64"/>
                  </a:lnTo>
                  <a:lnTo>
                    <a:pt x="112" y="56"/>
                  </a:lnTo>
                  <a:lnTo>
                    <a:pt x="126" y="48"/>
                  </a:lnTo>
                  <a:lnTo>
                    <a:pt x="142" y="42"/>
                  </a:lnTo>
                  <a:lnTo>
                    <a:pt x="158" y="38"/>
                  </a:lnTo>
                  <a:lnTo>
                    <a:pt x="176" y="34"/>
                  </a:lnTo>
                  <a:lnTo>
                    <a:pt x="194" y="32"/>
                  </a:lnTo>
                  <a:lnTo>
                    <a:pt x="210" y="30"/>
                  </a:lnTo>
                  <a:lnTo>
                    <a:pt x="228" y="30"/>
                  </a:lnTo>
                  <a:lnTo>
                    <a:pt x="256" y="34"/>
                  </a:lnTo>
                  <a:lnTo>
                    <a:pt x="270" y="38"/>
                  </a:lnTo>
                  <a:lnTo>
                    <a:pt x="282" y="42"/>
                  </a:lnTo>
                  <a:lnTo>
                    <a:pt x="298" y="50"/>
                  </a:lnTo>
                  <a:lnTo>
                    <a:pt x="310" y="58"/>
                  </a:lnTo>
                  <a:lnTo>
                    <a:pt x="316" y="66"/>
                  </a:lnTo>
                  <a:lnTo>
                    <a:pt x="318" y="72"/>
                  </a:lnTo>
                  <a:lnTo>
                    <a:pt x="318" y="76"/>
                  </a:lnTo>
                  <a:lnTo>
                    <a:pt x="316" y="84"/>
                  </a:lnTo>
                  <a:lnTo>
                    <a:pt x="308" y="92"/>
                  </a:lnTo>
                  <a:lnTo>
                    <a:pt x="296" y="98"/>
                  </a:lnTo>
                  <a:lnTo>
                    <a:pt x="280" y="104"/>
                  </a:lnTo>
                  <a:lnTo>
                    <a:pt x="254" y="110"/>
                  </a:lnTo>
                  <a:lnTo>
                    <a:pt x="226" y="114"/>
                  </a:lnTo>
                  <a:lnTo>
                    <a:pt x="196" y="118"/>
                  </a:lnTo>
                  <a:lnTo>
                    <a:pt x="168" y="118"/>
                  </a:lnTo>
                  <a:lnTo>
                    <a:pt x="156" y="118"/>
                  </a:lnTo>
                  <a:lnTo>
                    <a:pt x="144" y="114"/>
                  </a:lnTo>
                  <a:lnTo>
                    <a:pt x="134" y="110"/>
                  </a:lnTo>
                  <a:lnTo>
                    <a:pt x="128" y="104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6" y="98"/>
                  </a:lnTo>
                  <a:lnTo>
                    <a:pt x="128" y="92"/>
                  </a:lnTo>
                  <a:lnTo>
                    <a:pt x="130" y="86"/>
                  </a:lnTo>
                  <a:lnTo>
                    <a:pt x="134" y="82"/>
                  </a:lnTo>
                  <a:lnTo>
                    <a:pt x="140" y="78"/>
                  </a:lnTo>
                  <a:lnTo>
                    <a:pt x="154" y="70"/>
                  </a:lnTo>
                  <a:lnTo>
                    <a:pt x="170" y="64"/>
                  </a:lnTo>
                  <a:lnTo>
                    <a:pt x="188" y="60"/>
                  </a:lnTo>
                  <a:lnTo>
                    <a:pt x="204" y="58"/>
                  </a:lnTo>
                  <a:lnTo>
                    <a:pt x="222" y="56"/>
                  </a:lnTo>
                  <a:lnTo>
                    <a:pt x="236" y="56"/>
                  </a:lnTo>
                  <a:lnTo>
                    <a:pt x="250" y="58"/>
                  </a:lnTo>
                  <a:lnTo>
                    <a:pt x="266" y="66"/>
                  </a:lnTo>
                  <a:lnTo>
                    <a:pt x="270" y="68"/>
                  </a:lnTo>
                  <a:lnTo>
                    <a:pt x="272" y="74"/>
                  </a:lnTo>
                  <a:lnTo>
                    <a:pt x="270" y="76"/>
                  </a:lnTo>
                  <a:lnTo>
                    <a:pt x="268" y="78"/>
                  </a:lnTo>
                  <a:lnTo>
                    <a:pt x="262" y="82"/>
                  </a:lnTo>
                  <a:lnTo>
                    <a:pt x="244" y="88"/>
                  </a:lnTo>
                  <a:lnTo>
                    <a:pt x="222" y="90"/>
                  </a:lnTo>
                  <a:lnTo>
                    <a:pt x="204" y="90"/>
                  </a:lnTo>
                  <a:lnTo>
                    <a:pt x="202" y="90"/>
                  </a:lnTo>
                  <a:lnTo>
                    <a:pt x="202" y="86"/>
                  </a:lnTo>
                  <a:lnTo>
                    <a:pt x="204" y="86"/>
                  </a:lnTo>
                  <a:lnTo>
                    <a:pt x="216" y="86"/>
                  </a:lnTo>
                  <a:lnTo>
                    <a:pt x="232" y="84"/>
                  </a:lnTo>
                  <a:lnTo>
                    <a:pt x="248" y="82"/>
                  </a:lnTo>
                  <a:lnTo>
                    <a:pt x="260" y="78"/>
                  </a:lnTo>
                  <a:lnTo>
                    <a:pt x="264" y="74"/>
                  </a:lnTo>
                  <a:lnTo>
                    <a:pt x="266" y="72"/>
                  </a:lnTo>
                  <a:lnTo>
                    <a:pt x="262" y="70"/>
                  </a:lnTo>
                  <a:lnTo>
                    <a:pt x="248" y="64"/>
                  </a:lnTo>
                  <a:lnTo>
                    <a:pt x="236" y="62"/>
                  </a:lnTo>
                  <a:lnTo>
                    <a:pt x="222" y="62"/>
                  </a:lnTo>
                  <a:lnTo>
                    <a:pt x="206" y="64"/>
                  </a:lnTo>
                  <a:lnTo>
                    <a:pt x="188" y="66"/>
                  </a:lnTo>
                  <a:lnTo>
                    <a:pt x="172" y="70"/>
                  </a:lnTo>
                  <a:lnTo>
                    <a:pt x="156" y="74"/>
                  </a:lnTo>
                  <a:lnTo>
                    <a:pt x="144" y="82"/>
                  </a:lnTo>
                  <a:lnTo>
                    <a:pt x="134" y="90"/>
                  </a:lnTo>
                  <a:lnTo>
                    <a:pt x="132" y="94"/>
                  </a:lnTo>
                  <a:lnTo>
                    <a:pt x="132" y="100"/>
                  </a:lnTo>
                  <a:lnTo>
                    <a:pt x="138" y="106"/>
                  </a:lnTo>
                  <a:lnTo>
                    <a:pt x="146" y="110"/>
                  </a:lnTo>
                  <a:lnTo>
                    <a:pt x="158" y="112"/>
                  </a:lnTo>
                  <a:lnTo>
                    <a:pt x="168" y="114"/>
                  </a:lnTo>
                  <a:lnTo>
                    <a:pt x="196" y="112"/>
                  </a:lnTo>
                  <a:lnTo>
                    <a:pt x="224" y="110"/>
                  </a:lnTo>
                  <a:lnTo>
                    <a:pt x="254" y="104"/>
                  </a:lnTo>
                  <a:lnTo>
                    <a:pt x="278" y="98"/>
                  </a:lnTo>
                  <a:lnTo>
                    <a:pt x="294" y="92"/>
                  </a:lnTo>
                  <a:lnTo>
                    <a:pt x="306" y="88"/>
                  </a:lnTo>
                  <a:lnTo>
                    <a:pt x="312" y="82"/>
                  </a:lnTo>
                  <a:lnTo>
                    <a:pt x="314" y="76"/>
                  </a:lnTo>
                  <a:lnTo>
                    <a:pt x="312" y="70"/>
                  </a:lnTo>
                  <a:lnTo>
                    <a:pt x="306" y="62"/>
                  </a:lnTo>
                  <a:lnTo>
                    <a:pt x="296" y="54"/>
                  </a:lnTo>
                  <a:lnTo>
                    <a:pt x="280" y="48"/>
                  </a:lnTo>
                  <a:lnTo>
                    <a:pt x="256" y="40"/>
                  </a:lnTo>
                  <a:lnTo>
                    <a:pt x="228" y="36"/>
                  </a:lnTo>
                  <a:lnTo>
                    <a:pt x="210" y="36"/>
                  </a:lnTo>
                  <a:lnTo>
                    <a:pt x="194" y="36"/>
                  </a:lnTo>
                  <a:lnTo>
                    <a:pt x="176" y="38"/>
                  </a:lnTo>
                  <a:lnTo>
                    <a:pt x="160" y="42"/>
                  </a:lnTo>
                  <a:lnTo>
                    <a:pt x="144" y="46"/>
                  </a:lnTo>
                  <a:lnTo>
                    <a:pt x="128" y="52"/>
                  </a:lnTo>
                  <a:lnTo>
                    <a:pt x="114" y="60"/>
                  </a:lnTo>
                  <a:lnTo>
                    <a:pt x="100" y="68"/>
                  </a:lnTo>
                  <a:lnTo>
                    <a:pt x="88" y="76"/>
                  </a:lnTo>
                  <a:lnTo>
                    <a:pt x="78" y="84"/>
                  </a:lnTo>
                  <a:lnTo>
                    <a:pt x="72" y="94"/>
                  </a:lnTo>
                  <a:lnTo>
                    <a:pt x="70" y="98"/>
                  </a:lnTo>
                  <a:lnTo>
                    <a:pt x="68" y="104"/>
                  </a:lnTo>
                  <a:lnTo>
                    <a:pt x="68" y="108"/>
                  </a:lnTo>
                  <a:lnTo>
                    <a:pt x="70" y="112"/>
                  </a:lnTo>
                  <a:lnTo>
                    <a:pt x="78" y="124"/>
                  </a:lnTo>
                  <a:lnTo>
                    <a:pt x="84" y="130"/>
                  </a:lnTo>
                  <a:lnTo>
                    <a:pt x="92" y="134"/>
                  </a:lnTo>
                  <a:lnTo>
                    <a:pt x="108" y="142"/>
                  </a:lnTo>
                  <a:lnTo>
                    <a:pt x="130" y="146"/>
                  </a:lnTo>
                  <a:lnTo>
                    <a:pt x="152" y="148"/>
                  </a:lnTo>
                  <a:lnTo>
                    <a:pt x="186" y="150"/>
                  </a:lnTo>
                  <a:lnTo>
                    <a:pt x="214" y="148"/>
                  </a:lnTo>
                  <a:lnTo>
                    <a:pt x="232" y="146"/>
                  </a:lnTo>
                  <a:lnTo>
                    <a:pt x="258" y="144"/>
                  </a:lnTo>
                  <a:lnTo>
                    <a:pt x="286" y="138"/>
                  </a:lnTo>
                  <a:lnTo>
                    <a:pt x="316" y="130"/>
                  </a:lnTo>
                  <a:lnTo>
                    <a:pt x="342" y="120"/>
                  </a:lnTo>
                  <a:lnTo>
                    <a:pt x="354" y="114"/>
                  </a:lnTo>
                  <a:lnTo>
                    <a:pt x="366" y="106"/>
                  </a:lnTo>
                  <a:lnTo>
                    <a:pt x="374" y="98"/>
                  </a:lnTo>
                  <a:lnTo>
                    <a:pt x="382" y="90"/>
                  </a:lnTo>
                  <a:lnTo>
                    <a:pt x="386" y="82"/>
                  </a:lnTo>
                  <a:lnTo>
                    <a:pt x="388" y="72"/>
                  </a:lnTo>
                  <a:lnTo>
                    <a:pt x="388" y="64"/>
                  </a:lnTo>
                  <a:lnTo>
                    <a:pt x="384" y="56"/>
                  </a:lnTo>
                  <a:lnTo>
                    <a:pt x="380" y="50"/>
                  </a:lnTo>
                  <a:lnTo>
                    <a:pt x="374" y="44"/>
                  </a:lnTo>
                  <a:lnTo>
                    <a:pt x="358" y="32"/>
                  </a:lnTo>
                  <a:lnTo>
                    <a:pt x="336" y="24"/>
                  </a:lnTo>
                  <a:lnTo>
                    <a:pt x="314" y="16"/>
                  </a:lnTo>
                  <a:lnTo>
                    <a:pt x="290" y="10"/>
                  </a:lnTo>
                  <a:lnTo>
                    <a:pt x="268" y="8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18" y="4"/>
                  </a:lnTo>
                  <a:lnTo>
                    <a:pt x="188" y="6"/>
                  </a:lnTo>
                  <a:lnTo>
                    <a:pt x="160" y="12"/>
                  </a:lnTo>
                  <a:lnTo>
                    <a:pt x="130" y="20"/>
                  </a:lnTo>
                  <a:lnTo>
                    <a:pt x="102" y="28"/>
                  </a:lnTo>
                  <a:lnTo>
                    <a:pt x="76" y="42"/>
                  </a:lnTo>
                  <a:lnTo>
                    <a:pt x="50" y="56"/>
                  </a:lnTo>
                  <a:lnTo>
                    <a:pt x="24" y="74"/>
                  </a:lnTo>
                  <a:lnTo>
                    <a:pt x="16" y="80"/>
                  </a:lnTo>
                  <a:lnTo>
                    <a:pt x="10" y="88"/>
                  </a:lnTo>
                  <a:lnTo>
                    <a:pt x="8" y="96"/>
                  </a:lnTo>
                  <a:lnTo>
                    <a:pt x="6" y="104"/>
                  </a:lnTo>
                  <a:lnTo>
                    <a:pt x="6" y="112"/>
                  </a:lnTo>
                  <a:lnTo>
                    <a:pt x="8" y="122"/>
                  </a:lnTo>
                  <a:lnTo>
                    <a:pt x="14" y="130"/>
                  </a:lnTo>
                  <a:lnTo>
                    <a:pt x="24" y="138"/>
                  </a:lnTo>
                  <a:lnTo>
                    <a:pt x="36" y="144"/>
                  </a:lnTo>
                  <a:lnTo>
                    <a:pt x="50" y="150"/>
                  </a:lnTo>
                  <a:lnTo>
                    <a:pt x="70" y="156"/>
                  </a:lnTo>
                  <a:lnTo>
                    <a:pt x="94" y="158"/>
                  </a:lnTo>
                  <a:lnTo>
                    <a:pt x="94" y="164"/>
                  </a:lnTo>
                  <a:lnTo>
                    <a:pt x="70" y="160"/>
                  </a:lnTo>
                  <a:lnTo>
                    <a:pt x="50" y="156"/>
                  </a:lnTo>
                  <a:lnTo>
                    <a:pt x="32" y="150"/>
                  </a:lnTo>
                  <a:lnTo>
                    <a:pt x="20" y="142"/>
                  </a:lnTo>
                  <a:lnTo>
                    <a:pt x="10" y="132"/>
                  </a:lnTo>
                  <a:lnTo>
                    <a:pt x="4" y="124"/>
                  </a:lnTo>
                  <a:lnTo>
                    <a:pt x="0" y="114"/>
                  </a:lnTo>
                  <a:lnTo>
                    <a:pt x="0" y="104"/>
                  </a:lnTo>
                  <a:close/>
                  <a:moveTo>
                    <a:pt x="202" y="90"/>
                  </a:moveTo>
                  <a:lnTo>
                    <a:pt x="202" y="90"/>
                  </a:lnTo>
                  <a:close/>
                </a:path>
              </a:pathLst>
            </a:custGeom>
            <a:solidFill>
              <a:srgbClr val="B278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828" y="3012"/>
              <a:ext cx="464" cy="472"/>
            </a:xfrm>
            <a:custGeom>
              <a:rect b="b" l="l" r="r" t="t"/>
              <a:pathLst>
                <a:path extrusionOk="0" h="472" w="464">
                  <a:moveTo>
                    <a:pt x="304" y="12"/>
                  </a:moveTo>
                  <a:lnTo>
                    <a:pt x="304" y="12"/>
                  </a:lnTo>
                  <a:lnTo>
                    <a:pt x="326" y="20"/>
                  </a:lnTo>
                  <a:lnTo>
                    <a:pt x="348" y="32"/>
                  </a:lnTo>
                  <a:lnTo>
                    <a:pt x="366" y="44"/>
                  </a:lnTo>
                  <a:lnTo>
                    <a:pt x="384" y="58"/>
                  </a:lnTo>
                  <a:lnTo>
                    <a:pt x="400" y="74"/>
                  </a:lnTo>
                  <a:lnTo>
                    <a:pt x="416" y="92"/>
                  </a:lnTo>
                  <a:lnTo>
                    <a:pt x="428" y="110"/>
                  </a:lnTo>
                  <a:lnTo>
                    <a:pt x="438" y="130"/>
                  </a:lnTo>
                  <a:lnTo>
                    <a:pt x="448" y="150"/>
                  </a:lnTo>
                  <a:lnTo>
                    <a:pt x="456" y="172"/>
                  </a:lnTo>
                  <a:lnTo>
                    <a:pt x="460" y="194"/>
                  </a:lnTo>
                  <a:lnTo>
                    <a:pt x="464" y="216"/>
                  </a:lnTo>
                  <a:lnTo>
                    <a:pt x="464" y="240"/>
                  </a:lnTo>
                  <a:lnTo>
                    <a:pt x="462" y="262"/>
                  </a:lnTo>
                  <a:lnTo>
                    <a:pt x="458" y="286"/>
                  </a:lnTo>
                  <a:lnTo>
                    <a:pt x="452" y="310"/>
                  </a:lnTo>
                  <a:lnTo>
                    <a:pt x="444" y="332"/>
                  </a:lnTo>
                  <a:lnTo>
                    <a:pt x="434" y="354"/>
                  </a:lnTo>
                  <a:lnTo>
                    <a:pt x="422" y="372"/>
                  </a:lnTo>
                  <a:lnTo>
                    <a:pt x="408" y="392"/>
                  </a:lnTo>
                  <a:lnTo>
                    <a:pt x="392" y="408"/>
                  </a:lnTo>
                  <a:lnTo>
                    <a:pt x="374" y="422"/>
                  </a:lnTo>
                  <a:lnTo>
                    <a:pt x="356" y="436"/>
                  </a:lnTo>
                  <a:lnTo>
                    <a:pt x="338" y="446"/>
                  </a:lnTo>
                  <a:lnTo>
                    <a:pt x="318" y="456"/>
                  </a:lnTo>
                  <a:lnTo>
                    <a:pt x="296" y="464"/>
                  </a:lnTo>
                  <a:lnTo>
                    <a:pt x="274" y="468"/>
                  </a:lnTo>
                  <a:lnTo>
                    <a:pt x="252" y="472"/>
                  </a:lnTo>
                  <a:lnTo>
                    <a:pt x="230" y="472"/>
                  </a:lnTo>
                  <a:lnTo>
                    <a:pt x="206" y="472"/>
                  </a:lnTo>
                  <a:lnTo>
                    <a:pt x="184" y="468"/>
                  </a:lnTo>
                  <a:lnTo>
                    <a:pt x="160" y="460"/>
                  </a:lnTo>
                  <a:lnTo>
                    <a:pt x="138" y="452"/>
                  </a:lnTo>
                  <a:lnTo>
                    <a:pt x="118" y="442"/>
                  </a:lnTo>
                  <a:lnTo>
                    <a:pt x="98" y="430"/>
                  </a:lnTo>
                  <a:lnTo>
                    <a:pt x="80" y="414"/>
                  </a:lnTo>
                  <a:lnTo>
                    <a:pt x="64" y="400"/>
                  </a:lnTo>
                  <a:lnTo>
                    <a:pt x="50" y="382"/>
                  </a:lnTo>
                  <a:lnTo>
                    <a:pt x="36" y="364"/>
                  </a:lnTo>
                  <a:lnTo>
                    <a:pt x="26" y="344"/>
                  </a:lnTo>
                  <a:lnTo>
                    <a:pt x="16" y="324"/>
                  </a:lnTo>
                  <a:lnTo>
                    <a:pt x="10" y="302"/>
                  </a:lnTo>
                  <a:lnTo>
                    <a:pt x="4" y="280"/>
                  </a:lnTo>
                  <a:lnTo>
                    <a:pt x="2" y="256"/>
                  </a:lnTo>
                  <a:lnTo>
                    <a:pt x="0" y="234"/>
                  </a:lnTo>
                  <a:lnTo>
                    <a:pt x="2" y="210"/>
                  </a:lnTo>
                  <a:lnTo>
                    <a:pt x="6" y="188"/>
                  </a:lnTo>
                  <a:lnTo>
                    <a:pt x="12" y="164"/>
                  </a:lnTo>
                  <a:lnTo>
                    <a:pt x="20" y="142"/>
                  </a:lnTo>
                  <a:lnTo>
                    <a:pt x="32" y="120"/>
                  </a:lnTo>
                  <a:lnTo>
                    <a:pt x="44" y="100"/>
                  </a:lnTo>
                  <a:lnTo>
                    <a:pt x="58" y="82"/>
                  </a:lnTo>
                  <a:lnTo>
                    <a:pt x="74" y="66"/>
                  </a:lnTo>
                  <a:lnTo>
                    <a:pt x="90" y="50"/>
                  </a:lnTo>
                  <a:lnTo>
                    <a:pt x="108" y="38"/>
                  </a:lnTo>
                  <a:lnTo>
                    <a:pt x="128" y="26"/>
                  </a:lnTo>
                  <a:lnTo>
                    <a:pt x="148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2" y="2"/>
                  </a:lnTo>
                  <a:lnTo>
                    <a:pt x="236" y="0"/>
                  </a:lnTo>
                  <a:lnTo>
                    <a:pt x="258" y="2"/>
                  </a:lnTo>
                  <a:lnTo>
                    <a:pt x="282" y="6"/>
                  </a:lnTo>
                  <a:lnTo>
                    <a:pt x="304" y="12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842" y="3026"/>
              <a:ext cx="432" cy="436"/>
            </a:xfrm>
            <a:custGeom>
              <a:rect b="b" l="l" r="r" t="t"/>
              <a:pathLst>
                <a:path extrusionOk="0" h="436" w="432">
                  <a:moveTo>
                    <a:pt x="284" y="10"/>
                  </a:moveTo>
                  <a:lnTo>
                    <a:pt x="284" y="10"/>
                  </a:lnTo>
                  <a:lnTo>
                    <a:pt x="304" y="18"/>
                  </a:lnTo>
                  <a:lnTo>
                    <a:pt x="324" y="28"/>
                  </a:lnTo>
                  <a:lnTo>
                    <a:pt x="342" y="40"/>
                  </a:lnTo>
                  <a:lnTo>
                    <a:pt x="358" y="54"/>
                  </a:lnTo>
                  <a:lnTo>
                    <a:pt x="374" y="68"/>
                  </a:lnTo>
                  <a:lnTo>
                    <a:pt x="386" y="84"/>
                  </a:lnTo>
                  <a:lnTo>
                    <a:pt x="398" y="102"/>
                  </a:lnTo>
                  <a:lnTo>
                    <a:pt x="410" y="120"/>
                  </a:lnTo>
                  <a:lnTo>
                    <a:pt x="418" y="138"/>
                  </a:lnTo>
                  <a:lnTo>
                    <a:pt x="424" y="158"/>
                  </a:lnTo>
                  <a:lnTo>
                    <a:pt x="430" y="178"/>
                  </a:lnTo>
                  <a:lnTo>
                    <a:pt x="432" y="200"/>
                  </a:lnTo>
                  <a:lnTo>
                    <a:pt x="432" y="222"/>
                  </a:lnTo>
                  <a:lnTo>
                    <a:pt x="432" y="242"/>
                  </a:lnTo>
                  <a:lnTo>
                    <a:pt x="428" y="264"/>
                  </a:lnTo>
                  <a:lnTo>
                    <a:pt x="422" y="286"/>
                  </a:lnTo>
                  <a:lnTo>
                    <a:pt x="414" y="306"/>
                  </a:lnTo>
                  <a:lnTo>
                    <a:pt x="404" y="326"/>
                  </a:lnTo>
                  <a:lnTo>
                    <a:pt x="392" y="344"/>
                  </a:lnTo>
                  <a:lnTo>
                    <a:pt x="380" y="362"/>
                  </a:lnTo>
                  <a:lnTo>
                    <a:pt x="366" y="376"/>
                  </a:lnTo>
                  <a:lnTo>
                    <a:pt x="350" y="390"/>
                  </a:lnTo>
                  <a:lnTo>
                    <a:pt x="332" y="402"/>
                  </a:lnTo>
                  <a:lnTo>
                    <a:pt x="314" y="412"/>
                  </a:lnTo>
                  <a:lnTo>
                    <a:pt x="296" y="422"/>
                  </a:lnTo>
                  <a:lnTo>
                    <a:pt x="276" y="428"/>
                  </a:lnTo>
                  <a:lnTo>
                    <a:pt x="256" y="434"/>
                  </a:lnTo>
                  <a:lnTo>
                    <a:pt x="234" y="436"/>
                  </a:lnTo>
                  <a:lnTo>
                    <a:pt x="214" y="436"/>
                  </a:lnTo>
                  <a:lnTo>
                    <a:pt x="192" y="436"/>
                  </a:lnTo>
                  <a:lnTo>
                    <a:pt x="170" y="432"/>
                  </a:lnTo>
                  <a:lnTo>
                    <a:pt x="148" y="426"/>
                  </a:lnTo>
                  <a:lnTo>
                    <a:pt x="128" y="418"/>
                  </a:lnTo>
                  <a:lnTo>
                    <a:pt x="108" y="408"/>
                  </a:lnTo>
                  <a:lnTo>
                    <a:pt x="90" y="396"/>
                  </a:lnTo>
                  <a:lnTo>
                    <a:pt x="74" y="384"/>
                  </a:lnTo>
                  <a:lnTo>
                    <a:pt x="58" y="368"/>
                  </a:lnTo>
                  <a:lnTo>
                    <a:pt x="46" y="352"/>
                  </a:lnTo>
                  <a:lnTo>
                    <a:pt x="34" y="336"/>
                  </a:lnTo>
                  <a:lnTo>
                    <a:pt x="22" y="318"/>
                  </a:lnTo>
                  <a:lnTo>
                    <a:pt x="14" y="298"/>
                  </a:lnTo>
                  <a:lnTo>
                    <a:pt x="8" y="278"/>
                  </a:lnTo>
                  <a:lnTo>
                    <a:pt x="2" y="258"/>
                  </a:lnTo>
                  <a:lnTo>
                    <a:pt x="0" y="23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0"/>
                  </a:lnTo>
                  <a:lnTo>
                    <a:pt x="18" y="130"/>
                  </a:lnTo>
                  <a:lnTo>
                    <a:pt x="28" y="110"/>
                  </a:lnTo>
                  <a:lnTo>
                    <a:pt x="40" y="92"/>
                  </a:lnTo>
                  <a:lnTo>
                    <a:pt x="52" y="76"/>
                  </a:lnTo>
                  <a:lnTo>
                    <a:pt x="66" y="60"/>
                  </a:lnTo>
                  <a:lnTo>
                    <a:pt x="82" y="46"/>
                  </a:lnTo>
                  <a:lnTo>
                    <a:pt x="100" y="34"/>
                  </a:lnTo>
                  <a:lnTo>
                    <a:pt x="118" y="24"/>
                  </a:lnTo>
                  <a:lnTo>
                    <a:pt x="136" y="14"/>
                  </a:lnTo>
                  <a:lnTo>
                    <a:pt x="156" y="8"/>
                  </a:lnTo>
                  <a:lnTo>
                    <a:pt x="176" y="4"/>
                  </a:lnTo>
                  <a:lnTo>
                    <a:pt x="198" y="0"/>
                  </a:lnTo>
                  <a:lnTo>
                    <a:pt x="218" y="0"/>
                  </a:lnTo>
                  <a:lnTo>
                    <a:pt x="240" y="2"/>
                  </a:lnTo>
                  <a:lnTo>
                    <a:pt x="262" y="4"/>
                  </a:lnTo>
                  <a:lnTo>
                    <a:pt x="284" y="10"/>
                  </a:lnTo>
                  <a:close/>
                </a:path>
              </a:pathLst>
            </a:custGeom>
            <a:solidFill>
              <a:srgbClr val="DBB1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508" y="2952"/>
              <a:ext cx="140" cy="100"/>
            </a:xfrm>
            <a:custGeom>
              <a:rect b="b" l="l" r="r" t="t"/>
              <a:pathLst>
                <a:path extrusionOk="0" h="100" w="140">
                  <a:moveTo>
                    <a:pt x="0" y="98"/>
                  </a:moveTo>
                  <a:lnTo>
                    <a:pt x="0" y="98"/>
                  </a:lnTo>
                  <a:lnTo>
                    <a:pt x="24" y="100"/>
                  </a:lnTo>
                  <a:lnTo>
                    <a:pt x="46" y="100"/>
                  </a:lnTo>
                  <a:lnTo>
                    <a:pt x="64" y="96"/>
                  </a:lnTo>
                  <a:lnTo>
                    <a:pt x="80" y="92"/>
                  </a:lnTo>
                  <a:lnTo>
                    <a:pt x="94" y="84"/>
                  </a:lnTo>
                  <a:lnTo>
                    <a:pt x="106" y="76"/>
                  </a:lnTo>
                  <a:lnTo>
                    <a:pt x="114" y="66"/>
                  </a:lnTo>
                  <a:lnTo>
                    <a:pt x="122" y="56"/>
                  </a:lnTo>
                  <a:lnTo>
                    <a:pt x="128" y="46"/>
                  </a:lnTo>
                  <a:lnTo>
                    <a:pt x="132" y="36"/>
                  </a:lnTo>
                  <a:lnTo>
                    <a:pt x="138" y="18"/>
                  </a:lnTo>
                  <a:lnTo>
                    <a:pt x="138" y="6"/>
                  </a:lnTo>
                  <a:lnTo>
                    <a:pt x="140" y="0"/>
                  </a:lnTo>
                  <a:lnTo>
                    <a:pt x="0" y="9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3F7C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474" y="3058"/>
              <a:ext cx="172" cy="140"/>
            </a:xfrm>
            <a:custGeom>
              <a:rect b="b" l="l" r="r" t="t"/>
              <a:pathLst>
                <a:path extrusionOk="0" h="140" w="172">
                  <a:moveTo>
                    <a:pt x="172" y="114"/>
                  </a:moveTo>
                  <a:lnTo>
                    <a:pt x="172" y="114"/>
                  </a:lnTo>
                  <a:lnTo>
                    <a:pt x="166" y="118"/>
                  </a:lnTo>
                  <a:lnTo>
                    <a:pt x="150" y="126"/>
                  </a:lnTo>
                  <a:lnTo>
                    <a:pt x="126" y="134"/>
                  </a:lnTo>
                  <a:lnTo>
                    <a:pt x="112" y="138"/>
                  </a:lnTo>
                  <a:lnTo>
                    <a:pt x="98" y="140"/>
                  </a:lnTo>
                  <a:lnTo>
                    <a:pt x="82" y="138"/>
                  </a:lnTo>
                  <a:lnTo>
                    <a:pt x="68" y="134"/>
                  </a:lnTo>
                  <a:lnTo>
                    <a:pt x="52" y="126"/>
                  </a:lnTo>
                  <a:lnTo>
                    <a:pt x="40" y="114"/>
                  </a:lnTo>
                  <a:lnTo>
                    <a:pt x="26" y="98"/>
                  </a:lnTo>
                  <a:lnTo>
                    <a:pt x="16" y="76"/>
                  </a:lnTo>
                  <a:lnTo>
                    <a:pt x="8" y="48"/>
                  </a:lnTo>
                  <a:lnTo>
                    <a:pt x="0" y="14"/>
                  </a:lnTo>
                  <a:lnTo>
                    <a:pt x="6" y="12"/>
                  </a:lnTo>
                  <a:lnTo>
                    <a:pt x="20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4" y="2"/>
                  </a:lnTo>
                  <a:lnTo>
                    <a:pt x="98" y="8"/>
                  </a:lnTo>
                  <a:lnTo>
                    <a:pt x="112" y="16"/>
                  </a:lnTo>
                  <a:lnTo>
                    <a:pt x="126" y="26"/>
                  </a:lnTo>
                  <a:lnTo>
                    <a:pt x="140" y="42"/>
                  </a:lnTo>
                  <a:lnTo>
                    <a:pt x="152" y="60"/>
                  </a:lnTo>
                  <a:lnTo>
                    <a:pt x="164" y="84"/>
                  </a:lnTo>
                  <a:lnTo>
                    <a:pt x="172" y="114"/>
                  </a:lnTo>
                  <a:close/>
                </a:path>
              </a:pathLst>
            </a:custGeom>
            <a:solidFill>
              <a:srgbClr val="539A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474" y="3058"/>
              <a:ext cx="172" cy="118"/>
            </a:xfrm>
            <a:custGeom>
              <a:rect b="b" l="l" r="r" t="t"/>
              <a:pathLst>
                <a:path extrusionOk="0" h="118" w="172">
                  <a:moveTo>
                    <a:pt x="172" y="114"/>
                  </a:moveTo>
                  <a:lnTo>
                    <a:pt x="172" y="114"/>
                  </a:lnTo>
                  <a:lnTo>
                    <a:pt x="164" y="84"/>
                  </a:lnTo>
                  <a:lnTo>
                    <a:pt x="152" y="60"/>
                  </a:lnTo>
                  <a:lnTo>
                    <a:pt x="140" y="42"/>
                  </a:lnTo>
                  <a:lnTo>
                    <a:pt x="126" y="26"/>
                  </a:lnTo>
                  <a:lnTo>
                    <a:pt x="112" y="16"/>
                  </a:lnTo>
                  <a:lnTo>
                    <a:pt x="98" y="8"/>
                  </a:lnTo>
                  <a:lnTo>
                    <a:pt x="84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0" y="6"/>
                  </a:lnTo>
                  <a:lnTo>
                    <a:pt x="6" y="12"/>
                  </a:lnTo>
                  <a:lnTo>
                    <a:pt x="0" y="14"/>
                  </a:lnTo>
                  <a:lnTo>
                    <a:pt x="164" y="118"/>
                  </a:lnTo>
                  <a:lnTo>
                    <a:pt x="172" y="114"/>
                  </a:lnTo>
                  <a:close/>
                </a:path>
              </a:pathLst>
            </a:custGeom>
            <a:solidFill>
              <a:srgbClr val="3F7C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 rot="10043025">
              <a:off x="3000" y="3246"/>
              <a:ext cx="154" cy="138"/>
            </a:xfrm>
            <a:custGeom>
              <a:rect b="b" l="l" r="r" t="t"/>
              <a:pathLst>
                <a:path extrusionOk="0" h="138" w="154">
                  <a:moveTo>
                    <a:pt x="80" y="56"/>
                  </a:moveTo>
                  <a:lnTo>
                    <a:pt x="80" y="56"/>
                  </a:lnTo>
                  <a:lnTo>
                    <a:pt x="96" y="48"/>
                  </a:lnTo>
                  <a:lnTo>
                    <a:pt x="110" y="40"/>
                  </a:lnTo>
                  <a:lnTo>
                    <a:pt x="122" y="30"/>
                  </a:lnTo>
                  <a:lnTo>
                    <a:pt x="132" y="20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2" y="20"/>
                  </a:lnTo>
                  <a:lnTo>
                    <a:pt x="154" y="40"/>
                  </a:lnTo>
                  <a:lnTo>
                    <a:pt x="152" y="60"/>
                  </a:lnTo>
                  <a:lnTo>
                    <a:pt x="150" y="78"/>
                  </a:lnTo>
                  <a:lnTo>
                    <a:pt x="142" y="96"/>
                  </a:lnTo>
                  <a:lnTo>
                    <a:pt x="134" y="110"/>
                  </a:lnTo>
                  <a:lnTo>
                    <a:pt x="120" y="124"/>
                  </a:lnTo>
                  <a:lnTo>
                    <a:pt x="102" y="134"/>
                  </a:lnTo>
                  <a:lnTo>
                    <a:pt x="86" y="138"/>
                  </a:lnTo>
                  <a:lnTo>
                    <a:pt x="70" y="138"/>
                  </a:lnTo>
                  <a:lnTo>
                    <a:pt x="54" y="136"/>
                  </a:lnTo>
                  <a:lnTo>
                    <a:pt x="40" y="128"/>
                  </a:lnTo>
                  <a:lnTo>
                    <a:pt x="28" y="118"/>
                  </a:lnTo>
                  <a:lnTo>
                    <a:pt x="16" y="104"/>
                  </a:lnTo>
                  <a:lnTo>
                    <a:pt x="8" y="8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38" y="62"/>
                  </a:lnTo>
                  <a:lnTo>
                    <a:pt x="58" y="60"/>
                  </a:lnTo>
                  <a:lnTo>
                    <a:pt x="68" y="60"/>
                  </a:lnTo>
                  <a:lnTo>
                    <a:pt x="80" y="5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058" y="3342"/>
              <a:ext cx="82" cy="44"/>
            </a:xfrm>
            <a:custGeom>
              <a:rect b="b" l="l" r="r" t="t"/>
              <a:pathLst>
                <a:path extrusionOk="0" h="44" w="82">
                  <a:moveTo>
                    <a:pt x="36" y="4"/>
                  </a:moveTo>
                  <a:lnTo>
                    <a:pt x="36" y="4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2" y="8"/>
                  </a:lnTo>
                  <a:lnTo>
                    <a:pt x="74" y="16"/>
                  </a:lnTo>
                  <a:lnTo>
                    <a:pt x="66" y="26"/>
                  </a:lnTo>
                  <a:lnTo>
                    <a:pt x="56" y="32"/>
                  </a:lnTo>
                  <a:lnTo>
                    <a:pt x="46" y="38"/>
                  </a:lnTo>
                  <a:lnTo>
                    <a:pt x="34" y="42"/>
                  </a:lnTo>
                  <a:lnTo>
                    <a:pt x="22" y="44"/>
                  </a:lnTo>
                  <a:lnTo>
                    <a:pt x="12" y="44"/>
                  </a:lnTo>
                  <a:lnTo>
                    <a:pt x="0" y="42"/>
                  </a:lnTo>
                  <a:lnTo>
                    <a:pt x="6" y="30"/>
                  </a:lnTo>
                  <a:lnTo>
                    <a:pt x="14" y="20"/>
                  </a:lnTo>
                  <a:lnTo>
                    <a:pt x="24" y="10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F163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050" y="3290"/>
              <a:ext cx="58" cy="40"/>
            </a:xfrm>
            <a:custGeom>
              <a:rect b="b" l="l" r="r" t="t"/>
              <a:pathLst>
                <a:path extrusionOk="0" h="40" w="58">
                  <a:moveTo>
                    <a:pt x="58" y="28"/>
                  </a:moveTo>
                  <a:lnTo>
                    <a:pt x="54" y="0"/>
                  </a:lnTo>
                  <a:lnTo>
                    <a:pt x="44" y="6"/>
                  </a:lnTo>
                  <a:lnTo>
                    <a:pt x="32" y="10"/>
                  </a:lnTo>
                  <a:lnTo>
                    <a:pt x="14" y="14"/>
                  </a:lnTo>
                  <a:lnTo>
                    <a:pt x="0" y="16"/>
                  </a:lnTo>
                  <a:lnTo>
                    <a:pt x="14" y="40"/>
                  </a:lnTo>
                  <a:lnTo>
                    <a:pt x="5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080" y="3386"/>
              <a:ext cx="76" cy="32"/>
            </a:xfrm>
            <a:custGeom>
              <a:rect b="b" l="l" r="r" t="t"/>
              <a:pathLst>
                <a:path extrusionOk="0" h="32" w="76">
                  <a:moveTo>
                    <a:pt x="0" y="26"/>
                  </a:moveTo>
                  <a:lnTo>
                    <a:pt x="0" y="26"/>
                  </a:lnTo>
                  <a:lnTo>
                    <a:pt x="10" y="28"/>
                  </a:lnTo>
                  <a:lnTo>
                    <a:pt x="18" y="32"/>
                  </a:lnTo>
                  <a:lnTo>
                    <a:pt x="30" y="32"/>
                  </a:lnTo>
                  <a:lnTo>
                    <a:pt x="42" y="32"/>
                  </a:lnTo>
                  <a:lnTo>
                    <a:pt x="54" y="26"/>
                  </a:lnTo>
                  <a:lnTo>
                    <a:pt x="60" y="22"/>
                  </a:lnTo>
                  <a:lnTo>
                    <a:pt x="66" y="16"/>
                  </a:lnTo>
                  <a:lnTo>
                    <a:pt x="70" y="8"/>
                  </a:lnTo>
                  <a:lnTo>
                    <a:pt x="76" y="0"/>
                  </a:lnTo>
                  <a:lnTo>
                    <a:pt x="68" y="4"/>
                  </a:lnTo>
                  <a:lnTo>
                    <a:pt x="50" y="14"/>
                  </a:lnTo>
                  <a:lnTo>
                    <a:pt x="40" y="18"/>
                  </a:lnTo>
                  <a:lnTo>
                    <a:pt x="26" y="22"/>
                  </a:lnTo>
                  <a:lnTo>
                    <a:pt x="14" y="24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080" y="3108"/>
              <a:ext cx="92" cy="108"/>
            </a:xfrm>
            <a:custGeom>
              <a:rect b="b" l="l" r="r" t="t"/>
              <a:pathLst>
                <a:path extrusionOk="0" h="108" w="92">
                  <a:moveTo>
                    <a:pt x="92" y="54"/>
                  </a:moveTo>
                  <a:lnTo>
                    <a:pt x="92" y="54"/>
                  </a:lnTo>
                  <a:lnTo>
                    <a:pt x="90" y="64"/>
                  </a:lnTo>
                  <a:lnTo>
                    <a:pt x="88" y="74"/>
                  </a:lnTo>
                  <a:lnTo>
                    <a:pt x="84" y="84"/>
                  </a:lnTo>
                  <a:lnTo>
                    <a:pt x="78" y="92"/>
                  </a:lnTo>
                  <a:lnTo>
                    <a:pt x="72" y="98"/>
                  </a:lnTo>
                  <a:lnTo>
                    <a:pt x="64" y="104"/>
                  </a:lnTo>
                  <a:lnTo>
                    <a:pt x="54" y="106"/>
                  </a:lnTo>
                  <a:lnTo>
                    <a:pt x="46" y="108"/>
                  </a:lnTo>
                  <a:lnTo>
                    <a:pt x="36" y="106"/>
                  </a:lnTo>
                  <a:lnTo>
                    <a:pt x="28" y="104"/>
                  </a:lnTo>
                  <a:lnTo>
                    <a:pt x="20" y="98"/>
                  </a:lnTo>
                  <a:lnTo>
                    <a:pt x="12" y="92"/>
                  </a:lnTo>
                  <a:lnTo>
                    <a:pt x="8" y="84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8" y="24"/>
                  </a:lnTo>
                  <a:lnTo>
                    <a:pt x="12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4" y="24"/>
                  </a:lnTo>
                  <a:lnTo>
                    <a:pt x="88" y="32"/>
                  </a:lnTo>
                  <a:lnTo>
                    <a:pt x="90" y="42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100" y="3134"/>
              <a:ext cx="52" cy="64"/>
            </a:xfrm>
            <a:custGeom>
              <a:rect b="b" l="l" r="r" t="t"/>
              <a:pathLst>
                <a:path extrusionOk="0" h="64" w="52">
                  <a:moveTo>
                    <a:pt x="52" y="28"/>
                  </a:moveTo>
                  <a:lnTo>
                    <a:pt x="52" y="28"/>
                  </a:lnTo>
                  <a:lnTo>
                    <a:pt x="50" y="42"/>
                  </a:lnTo>
                  <a:lnTo>
                    <a:pt x="46" y="52"/>
                  </a:lnTo>
                  <a:lnTo>
                    <a:pt x="40" y="60"/>
                  </a:lnTo>
                  <a:lnTo>
                    <a:pt x="34" y="62"/>
                  </a:lnTo>
                  <a:lnTo>
                    <a:pt x="30" y="64"/>
                  </a:lnTo>
                  <a:lnTo>
                    <a:pt x="24" y="62"/>
                  </a:lnTo>
                  <a:lnTo>
                    <a:pt x="20" y="62"/>
                  </a:lnTo>
                  <a:lnTo>
                    <a:pt x="12" y="56"/>
                  </a:lnTo>
                  <a:lnTo>
                    <a:pt x="4" y="46"/>
                  </a:lnTo>
                  <a:lnTo>
                    <a:pt x="0" y="34"/>
                  </a:lnTo>
                  <a:lnTo>
                    <a:pt x="2" y="22"/>
                  </a:lnTo>
                  <a:lnTo>
                    <a:pt x="6" y="12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42" y="8"/>
                  </a:lnTo>
                  <a:lnTo>
                    <a:pt x="48" y="16"/>
                  </a:lnTo>
                  <a:lnTo>
                    <a:pt x="5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088" y="3066"/>
              <a:ext cx="88" cy="34"/>
            </a:xfrm>
            <a:custGeom>
              <a:rect b="b" l="l" r="r" t="t"/>
              <a:pathLst>
                <a:path extrusionOk="0" h="34" w="88">
                  <a:moveTo>
                    <a:pt x="82" y="32"/>
                  </a:moveTo>
                  <a:lnTo>
                    <a:pt x="82" y="32"/>
                  </a:lnTo>
                  <a:lnTo>
                    <a:pt x="70" y="20"/>
                  </a:lnTo>
                  <a:lnTo>
                    <a:pt x="60" y="12"/>
                  </a:lnTo>
                  <a:lnTo>
                    <a:pt x="50" y="8"/>
                  </a:lnTo>
                  <a:lnTo>
                    <a:pt x="40" y="6"/>
                  </a:lnTo>
                  <a:lnTo>
                    <a:pt x="34" y="8"/>
                  </a:lnTo>
                  <a:lnTo>
                    <a:pt x="26" y="10"/>
                  </a:lnTo>
                  <a:lnTo>
                    <a:pt x="16" y="16"/>
                  </a:lnTo>
                  <a:lnTo>
                    <a:pt x="10" y="22"/>
                  </a:lnTo>
                  <a:lnTo>
                    <a:pt x="6" y="24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2" y="10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4" y="6"/>
                  </a:lnTo>
                  <a:lnTo>
                    <a:pt x="76" y="14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2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078" y="3202"/>
              <a:ext cx="116" cy="22"/>
            </a:xfrm>
            <a:custGeom>
              <a:rect b="b" l="l" r="r" t="t"/>
              <a:pathLst>
                <a:path extrusionOk="0" h="22" w="116">
                  <a:moveTo>
                    <a:pt x="0" y="20"/>
                  </a:moveTo>
                  <a:lnTo>
                    <a:pt x="0" y="20"/>
                  </a:lnTo>
                  <a:lnTo>
                    <a:pt x="8" y="14"/>
                  </a:lnTo>
                  <a:lnTo>
                    <a:pt x="18" y="8"/>
                  </a:lnTo>
                  <a:lnTo>
                    <a:pt x="32" y="2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2" y="8"/>
                  </a:lnTo>
                  <a:lnTo>
                    <a:pt x="104" y="14"/>
                  </a:lnTo>
                  <a:lnTo>
                    <a:pt x="116" y="22"/>
                  </a:lnTo>
                  <a:lnTo>
                    <a:pt x="100" y="22"/>
                  </a:lnTo>
                  <a:lnTo>
                    <a:pt x="76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BB1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04" y="3214"/>
              <a:ext cx="56" cy="28"/>
            </a:xfrm>
            <a:custGeom>
              <a:rect b="b" l="l" r="r" t="t"/>
              <a:pathLst>
                <a:path extrusionOk="0" h="28" w="56">
                  <a:moveTo>
                    <a:pt x="56" y="14"/>
                  </a:moveTo>
                  <a:lnTo>
                    <a:pt x="56" y="14"/>
                  </a:lnTo>
                  <a:lnTo>
                    <a:pt x="54" y="20"/>
                  </a:lnTo>
                  <a:lnTo>
                    <a:pt x="48" y="24"/>
                  </a:lnTo>
                  <a:lnTo>
                    <a:pt x="38" y="26"/>
                  </a:lnTo>
                  <a:lnTo>
                    <a:pt x="28" y="28"/>
                  </a:lnTo>
                  <a:lnTo>
                    <a:pt x="18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8" y="4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4"/>
                  </a:lnTo>
                  <a:lnTo>
                    <a:pt x="54" y="8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D895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098" y="3136"/>
              <a:ext cx="18" cy="16"/>
            </a:xfrm>
            <a:custGeom>
              <a:rect b="b" l="l" r="r" t="t"/>
              <a:pathLst>
                <a:path extrusionOk="0" h="16" w="18">
                  <a:moveTo>
                    <a:pt x="18" y="8"/>
                  </a:moveTo>
                  <a:lnTo>
                    <a:pt x="18" y="8"/>
                  </a:lnTo>
                  <a:lnTo>
                    <a:pt x="18" y="10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918" y="3150"/>
              <a:ext cx="92" cy="110"/>
            </a:xfrm>
            <a:custGeom>
              <a:rect b="b" l="l" r="r" t="t"/>
              <a:pathLst>
                <a:path extrusionOk="0" h="110" w="92">
                  <a:moveTo>
                    <a:pt x="8" y="80"/>
                  </a:moveTo>
                  <a:lnTo>
                    <a:pt x="8" y="80"/>
                  </a:lnTo>
                  <a:lnTo>
                    <a:pt x="14" y="90"/>
                  </a:lnTo>
                  <a:lnTo>
                    <a:pt x="22" y="96"/>
                  </a:lnTo>
                  <a:lnTo>
                    <a:pt x="30" y="102"/>
                  </a:lnTo>
                  <a:lnTo>
                    <a:pt x="38" y="108"/>
                  </a:lnTo>
                  <a:lnTo>
                    <a:pt x="48" y="110"/>
                  </a:lnTo>
                  <a:lnTo>
                    <a:pt x="56" y="110"/>
                  </a:lnTo>
                  <a:lnTo>
                    <a:pt x="66" y="108"/>
                  </a:lnTo>
                  <a:lnTo>
                    <a:pt x="74" y="104"/>
                  </a:lnTo>
                  <a:lnTo>
                    <a:pt x="80" y="98"/>
                  </a:lnTo>
                  <a:lnTo>
                    <a:pt x="86" y="90"/>
                  </a:lnTo>
                  <a:lnTo>
                    <a:pt x="90" y="82"/>
                  </a:lnTo>
                  <a:lnTo>
                    <a:pt x="92" y="72"/>
                  </a:lnTo>
                  <a:lnTo>
                    <a:pt x="92" y="62"/>
                  </a:lnTo>
                  <a:lnTo>
                    <a:pt x="92" y="52"/>
                  </a:lnTo>
                  <a:lnTo>
                    <a:pt x="88" y="40"/>
                  </a:lnTo>
                  <a:lnTo>
                    <a:pt x="84" y="30"/>
                  </a:lnTo>
                  <a:lnTo>
                    <a:pt x="78" y="22"/>
                  </a:lnTo>
                  <a:lnTo>
                    <a:pt x="70" y="14"/>
                  </a:lnTo>
                  <a:lnTo>
                    <a:pt x="62" y="8"/>
                  </a:lnTo>
                  <a:lnTo>
                    <a:pt x="54" y="4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4" y="70"/>
                  </a:lnTo>
                  <a:lnTo>
                    <a:pt x="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940" y="3176"/>
              <a:ext cx="52" cy="66"/>
            </a:xfrm>
            <a:custGeom>
              <a:rect b="b" l="l" r="r" t="t"/>
              <a:pathLst>
                <a:path extrusionOk="0" h="66" w="52">
                  <a:moveTo>
                    <a:pt x="4" y="44"/>
                  </a:moveTo>
                  <a:lnTo>
                    <a:pt x="4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8" y="64"/>
                  </a:lnTo>
                  <a:lnTo>
                    <a:pt x="42" y="60"/>
                  </a:lnTo>
                  <a:lnTo>
                    <a:pt x="46" y="58"/>
                  </a:lnTo>
                  <a:lnTo>
                    <a:pt x="50" y="46"/>
                  </a:lnTo>
                  <a:lnTo>
                    <a:pt x="52" y="34"/>
                  </a:lnTo>
                  <a:lnTo>
                    <a:pt x="48" y="22"/>
                  </a:lnTo>
                  <a:lnTo>
                    <a:pt x="42" y="12"/>
                  </a:lnTo>
                  <a:lnTo>
                    <a:pt x="32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892" y="3112"/>
              <a:ext cx="70" cy="62"/>
            </a:xfrm>
            <a:custGeom>
              <a:rect b="b" l="l" r="r" t="t"/>
              <a:pathLst>
                <a:path extrusionOk="0" h="62" w="70">
                  <a:moveTo>
                    <a:pt x="8" y="58"/>
                  </a:moveTo>
                  <a:lnTo>
                    <a:pt x="8" y="58"/>
                  </a:lnTo>
                  <a:lnTo>
                    <a:pt x="10" y="40"/>
                  </a:lnTo>
                  <a:lnTo>
                    <a:pt x="16" y="28"/>
                  </a:lnTo>
                  <a:lnTo>
                    <a:pt x="22" y="18"/>
                  </a:lnTo>
                  <a:lnTo>
                    <a:pt x="28" y="12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52" y="8"/>
                  </a:lnTo>
                  <a:lnTo>
                    <a:pt x="62" y="10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4" y="38"/>
                  </a:lnTo>
                  <a:lnTo>
                    <a:pt x="0" y="58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6" y="62"/>
                  </a:lnTo>
                  <a:lnTo>
                    <a:pt x="8" y="58"/>
                  </a:lnTo>
                  <a:close/>
                </a:path>
              </a:pathLst>
            </a:custGeom>
            <a:solidFill>
              <a:srgbClr val="8F60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40" y="3232"/>
              <a:ext cx="94" cy="68"/>
            </a:xfrm>
            <a:custGeom>
              <a:rect b="b" l="l" r="r" t="t"/>
              <a:pathLst>
                <a:path extrusionOk="0" h="68" w="94">
                  <a:moveTo>
                    <a:pt x="94" y="2"/>
                  </a:moveTo>
                  <a:lnTo>
                    <a:pt x="94" y="2"/>
                  </a:lnTo>
                  <a:lnTo>
                    <a:pt x="84" y="0"/>
                  </a:lnTo>
                  <a:lnTo>
                    <a:pt x="72" y="2"/>
                  </a:lnTo>
                  <a:lnTo>
                    <a:pt x="58" y="4"/>
                  </a:lnTo>
                  <a:lnTo>
                    <a:pt x="42" y="10"/>
                  </a:lnTo>
                  <a:lnTo>
                    <a:pt x="34" y="16"/>
                  </a:lnTo>
                  <a:lnTo>
                    <a:pt x="28" y="22"/>
                  </a:lnTo>
                  <a:lnTo>
                    <a:pt x="20" y="32"/>
                  </a:lnTo>
                  <a:lnTo>
                    <a:pt x="12" y="42"/>
                  </a:lnTo>
                  <a:lnTo>
                    <a:pt x="6" y="54"/>
                  </a:lnTo>
                  <a:lnTo>
                    <a:pt x="0" y="68"/>
                  </a:lnTo>
                  <a:lnTo>
                    <a:pt x="14" y="58"/>
                  </a:lnTo>
                  <a:lnTo>
                    <a:pt x="32" y="44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DBB1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970" y="3248"/>
              <a:ext cx="46" cy="40"/>
            </a:xfrm>
            <a:custGeom>
              <a:rect b="b" l="l" r="r" t="t"/>
              <a:pathLst>
                <a:path extrusionOk="0" h="40" w="46">
                  <a:moveTo>
                    <a:pt x="0" y="36"/>
                  </a:moveTo>
                  <a:lnTo>
                    <a:pt x="0" y="36"/>
                  </a:lnTo>
                  <a:lnTo>
                    <a:pt x="4" y="40"/>
                  </a:lnTo>
                  <a:lnTo>
                    <a:pt x="12" y="40"/>
                  </a:lnTo>
                  <a:lnTo>
                    <a:pt x="20" y="38"/>
                  </a:lnTo>
                  <a:lnTo>
                    <a:pt x="30" y="34"/>
                  </a:lnTo>
                  <a:lnTo>
                    <a:pt x="38" y="26"/>
                  </a:lnTo>
                  <a:lnTo>
                    <a:pt x="44" y="20"/>
                  </a:lnTo>
                  <a:lnTo>
                    <a:pt x="46" y="12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4" y="2"/>
                  </a:lnTo>
                  <a:lnTo>
                    <a:pt x="16" y="8"/>
                  </a:lnTo>
                  <a:lnTo>
                    <a:pt x="8" y="14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895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962" y="3170"/>
              <a:ext cx="16" cy="18"/>
            </a:xfrm>
            <a:custGeom>
              <a:rect b="b" l="l" r="r" t="t"/>
              <a:pathLst>
                <a:path extrusionOk="0" h="18" w="16">
                  <a:moveTo>
                    <a:pt x="0" y="14"/>
                  </a:moveTo>
                  <a:lnTo>
                    <a:pt x="0" y="14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:\Users\lrhine\AppData\Local\Microsoft\Windows\Temporary Internet Files\Content.IE5\92E640EM\MC900438215[1].wmf"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572000"/>
            <a:ext cx="1962150" cy="14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4106752" y="4867870"/>
            <a:ext cx="14558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EBE9E9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Trade-Offs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Example: Chlorofluorocarbons (CFCs)</a:t>
            </a:r>
            <a:endParaRPr/>
          </a:p>
          <a:p>
            <a:pPr indent="-4079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Highly praised in 1930 as a coolant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for refrigeration units, aerosol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propellants, and cleaning solvents.  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1973 was found to be a leading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agent in the depletion of the ozone, 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later banned in 2010 by developed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nations.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4079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Would you continue using CFCs?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lrhine\AppData\Local\Microsoft\Windows\Temporary Internet Files\Content.IE5\92E640EM\MC900441322[1].png"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21336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rhine\AppData\Local\Microsoft\Windows\Temporary Internet Files\Content.IE5\92E640EM\MC900441322[1].png"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3733800"/>
            <a:ext cx="1295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Trade-Offs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Example: Clean Environment? Better Gas Mileage?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Automobile Design 1 – is designed to be cleaner and better for the environment.  </a:t>
            </a:r>
            <a:endParaRPr/>
          </a:p>
          <a:p>
            <a:pPr indent="-4587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Automobile Design 2 – is designed to get better fuel economy and reduce the dependence on foreign oil.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07988" lvl="1" marL="8969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4587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As a designer – taking into account these are 2 positive impacts – how would you decide?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2330810" y="365126"/>
            <a:ext cx="61845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Technological Advancement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788" lvl="0" marL="4587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Technological advancement is often the result of ideas, knowledge, and/or skills that are shared across technologies or academic disciplines.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87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advancement of technology is directly related to the advancement of science and mathematics.</a:t>
            </a:r>
            <a:endParaRPr/>
          </a:p>
          <a:p>
            <a:pPr indent="-458788" lvl="0" marL="45878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Noto Sans Symbols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Technology directly impacts society because it solves practical problems and serves human needs.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Foundations of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