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2" r:id="rId3"/>
    <p:sldId id="271" r:id="rId4"/>
    <p:sldId id="280" r:id="rId5"/>
    <p:sldId id="273" r:id="rId6"/>
    <p:sldId id="274" r:id="rId7"/>
    <p:sldId id="276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Careers</a:t>
            </a:r>
          </a:p>
          <a:p>
            <a:endParaRPr lang="en-US" dirty="0"/>
          </a:p>
          <a:p>
            <a:r>
              <a:rPr lang="en-US"/>
              <a:t>Section </a:t>
            </a:r>
            <a:r>
              <a:rPr lang="en-US" dirty="0"/>
              <a:t>3</a:t>
            </a:r>
            <a:r>
              <a:rPr lang="en-US"/>
              <a:t> - Safety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C41A-B36A-41FD-B9AD-1D49CB13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B617-48D9-4121-A8C6-DE69E402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Congress passed OSHA in 1970</a:t>
            </a:r>
          </a:p>
          <a:p>
            <a:r>
              <a:rPr lang="en-US" dirty="0"/>
              <a:t>Basic purpose is to ensure that every worker in the nation has safe and healthful working conditions</a:t>
            </a:r>
          </a:p>
          <a:p>
            <a:r>
              <a:rPr lang="en-US" dirty="0"/>
              <a:t>Encourages reduction in workplace hazards</a:t>
            </a:r>
          </a:p>
          <a:p>
            <a:r>
              <a:rPr lang="en-US" dirty="0"/>
              <a:t>Establishes responsibilities and rights for employers and employees</a:t>
            </a:r>
          </a:p>
          <a:p>
            <a:r>
              <a:rPr lang="en-US" dirty="0"/>
              <a:t>Enforces required job safety and health standards</a:t>
            </a:r>
          </a:p>
          <a:p>
            <a:r>
              <a:rPr lang="en-US" dirty="0"/>
              <a:t>The employer and employee must obey OSHA standards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7D082-D72E-4629-9510-F3C7C85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0D9-D32C-46E8-8526-180A455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718D-57AE-416B-B27D-2210F6CE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</a:t>
            </a:r>
          </a:p>
          <a:p>
            <a:pPr lvl="1"/>
            <a:r>
              <a:rPr lang="en-US" dirty="0"/>
              <a:t>Fire protection equipment</a:t>
            </a:r>
          </a:p>
          <a:p>
            <a:pPr lvl="1"/>
            <a:r>
              <a:rPr lang="en-US" dirty="0"/>
              <a:t>Portable containers of flammable liquids</a:t>
            </a:r>
          </a:p>
          <a:p>
            <a:pPr lvl="1"/>
            <a:r>
              <a:rPr lang="en-US" dirty="0"/>
              <a:t>Emergency stop buttons</a:t>
            </a:r>
          </a:p>
          <a:p>
            <a:r>
              <a:rPr lang="en-US" dirty="0"/>
              <a:t>YELLOW</a:t>
            </a:r>
          </a:p>
          <a:p>
            <a:pPr lvl="1"/>
            <a:r>
              <a:rPr lang="en-US" dirty="0"/>
              <a:t>Caution and to mark physical hazards</a:t>
            </a:r>
          </a:p>
          <a:p>
            <a:pPr lvl="1"/>
            <a:r>
              <a:rPr lang="en-US" dirty="0"/>
              <a:t>Waste containers and storage cabinets for explosive materials</a:t>
            </a:r>
          </a:p>
          <a:p>
            <a:pPr lvl="1"/>
            <a:r>
              <a:rPr lang="en-US" dirty="0"/>
              <a:t>Caution starting, using, or moving equipment under repair</a:t>
            </a:r>
          </a:p>
          <a:p>
            <a:pPr lvl="1"/>
            <a:r>
              <a:rPr lang="en-US" dirty="0"/>
              <a:t>Identification of starting point of power or source of machinery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20A02-7274-4ABF-B956-91FF311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662-B666-447D-BFB2-D8819D0B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code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B8D9-F07D-46EB-818B-BB3E1AD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ORANGE</a:t>
            </a:r>
          </a:p>
          <a:p>
            <a:pPr lvl="1"/>
            <a:r>
              <a:rPr lang="en-US" dirty="0"/>
              <a:t>Dangerous parts of machines</a:t>
            </a:r>
          </a:p>
          <a:p>
            <a:pPr lvl="1"/>
            <a:r>
              <a:rPr lang="en-US" dirty="0"/>
              <a:t>Safety starter buttons</a:t>
            </a:r>
          </a:p>
          <a:p>
            <a:pPr lvl="1"/>
            <a:r>
              <a:rPr lang="en-US" dirty="0"/>
              <a:t>Exposed parts of pulleys, gears, rollers, cutting devices</a:t>
            </a:r>
          </a:p>
          <a:p>
            <a:r>
              <a:rPr lang="en-US" dirty="0"/>
              <a:t>PURPLE</a:t>
            </a:r>
          </a:p>
          <a:p>
            <a:pPr lvl="1"/>
            <a:r>
              <a:rPr lang="en-US" dirty="0"/>
              <a:t>Radiation hazards</a:t>
            </a:r>
          </a:p>
          <a:p>
            <a:r>
              <a:rPr lang="en-US" dirty="0"/>
              <a:t>GREEN</a:t>
            </a:r>
          </a:p>
          <a:p>
            <a:pPr lvl="1"/>
            <a:r>
              <a:rPr lang="en-US" dirty="0"/>
              <a:t>Safety</a:t>
            </a:r>
          </a:p>
          <a:p>
            <a:pPr lvl="1"/>
            <a:r>
              <a:rPr lang="en-US" dirty="0"/>
              <a:t>Locations of first-aid equipment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3ADBE-9DDD-44AD-B8FD-40638719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1c62ger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Review upcoming career assignment and presentation</a:t>
            </a:r>
          </a:p>
          <a:p>
            <a:r>
              <a:rPr lang="en-US" dirty="0">
                <a:cs typeface="Arial" pitchFamily="34" charset="0"/>
              </a:rPr>
              <a:t>Discuss safety terms</a:t>
            </a:r>
          </a:p>
          <a:p>
            <a:r>
              <a:rPr lang="en-US" dirty="0">
                <a:cs typeface="Arial" pitchFamily="34" charset="0"/>
              </a:rPr>
              <a:t>Explain dangers of electrical shock</a:t>
            </a:r>
          </a:p>
          <a:p>
            <a:r>
              <a:rPr lang="en-US" dirty="0">
                <a:cs typeface="Arial" pitchFamily="34" charset="0"/>
              </a:rPr>
              <a:t>General safety rules and practices</a:t>
            </a:r>
          </a:p>
          <a:p>
            <a:r>
              <a:rPr lang="en-US" dirty="0">
                <a:cs typeface="Arial" pitchFamily="34" charset="0"/>
              </a:rPr>
              <a:t>OSHA guidelines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101-D1B9-4AEB-BBB9-B6EC5D8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F339-2A0D-412A-A5DB-A3E62CA6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career in the electrical / electronics field</a:t>
            </a:r>
          </a:p>
          <a:p>
            <a:r>
              <a:rPr lang="en-US" dirty="0"/>
              <a:t> Create a small PowerPoint presentation on your chosen career</a:t>
            </a:r>
          </a:p>
          <a:p>
            <a:r>
              <a:rPr lang="en-US" dirty="0"/>
              <a:t>Be sure to include:</a:t>
            </a:r>
          </a:p>
          <a:p>
            <a:pPr lvl="1"/>
            <a:r>
              <a:rPr lang="en-US" dirty="0"/>
              <a:t>Description of the career</a:t>
            </a:r>
          </a:p>
          <a:p>
            <a:pPr lvl="1"/>
            <a:r>
              <a:rPr lang="en-US" dirty="0"/>
              <a:t>Salary/wage</a:t>
            </a:r>
          </a:p>
          <a:p>
            <a:pPr lvl="1"/>
            <a:r>
              <a:rPr lang="en-US" dirty="0"/>
              <a:t>Examples (pictures/videos) of the type of work</a:t>
            </a:r>
          </a:p>
          <a:p>
            <a:pPr lvl="1"/>
            <a:r>
              <a:rPr lang="en-US" dirty="0"/>
              <a:t>Any major companies they might work for (SpaceX , NASA etc.)</a:t>
            </a:r>
          </a:p>
          <a:p>
            <a:r>
              <a:rPr lang="en-US" dirty="0"/>
              <a:t>Interesting facts or issues about the career</a:t>
            </a:r>
          </a:p>
          <a:p>
            <a:pPr marL="0" indent="0" algn="ctr">
              <a:buNone/>
            </a:pPr>
            <a:r>
              <a:rPr lang="en-US" b="1" dirty="0"/>
              <a:t>DUE SEPTEMBER 17</a:t>
            </a:r>
            <a:r>
              <a:rPr lang="en-US" b="1" baseline="30000" dirty="0"/>
              <a:t>th</a:t>
            </a:r>
            <a:r>
              <a:rPr lang="en-US" b="1" dirty="0"/>
              <a:t> via Google Classroom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19AC2-FFCE-49F3-AE82-38DC085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095F-0995-4572-B6BC-6E4D7920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481A-824C-4772-A9E6-B5F5847C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Adapter</a:t>
            </a:r>
          </a:p>
          <a:p>
            <a:r>
              <a:rPr lang="en-US" dirty="0"/>
              <a:t>Circuit Breaker</a:t>
            </a:r>
          </a:p>
          <a:p>
            <a:r>
              <a:rPr lang="en-US" dirty="0"/>
              <a:t>Electric Shock</a:t>
            </a:r>
          </a:p>
          <a:p>
            <a:r>
              <a:rPr lang="en-US" dirty="0"/>
              <a:t>Fuse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Ground-fault circuit interrupter</a:t>
            </a:r>
          </a:p>
          <a:p>
            <a:r>
              <a:rPr lang="en-US" dirty="0"/>
              <a:t>Open Circuit</a:t>
            </a:r>
          </a:p>
          <a:p>
            <a:r>
              <a:rPr lang="en-US" dirty="0"/>
              <a:t>OSHA</a:t>
            </a:r>
          </a:p>
          <a:p>
            <a:r>
              <a:rPr lang="en-US" dirty="0"/>
              <a:t>Short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62110-0F8A-4660-8D97-FA8C53E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2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622-1062-452C-8735-DC55C7E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9E8-586C-4BDF-BF1C-010B4D78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safe work habits is and should be an important daily routine especially if working in the electrical field</a:t>
            </a:r>
          </a:p>
          <a:p>
            <a:r>
              <a:rPr lang="en-US" dirty="0"/>
              <a:t>Always take the </a:t>
            </a:r>
            <a:r>
              <a:rPr lang="en-US" b="1" dirty="0"/>
              <a:t>proper precautions</a:t>
            </a:r>
          </a:p>
          <a:p>
            <a:r>
              <a:rPr lang="en-US" dirty="0"/>
              <a:t>Hazards are unavoidable and unknown at times</a:t>
            </a:r>
          </a:p>
          <a:p>
            <a:r>
              <a:rPr lang="en-US" dirty="0"/>
              <a:t>Most hazards consist of electrical shocking, tripping over misplaced equipment, soldering burns, splattering flux, microwave radiation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05F1-3851-4B89-9C32-DCEDFF14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7251-49CE-4AAF-9A79-C6F4D4AB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eats a fuse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1F6C-034C-4BFD-9F96-E2743957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https://www.youtube.com/watch?v=bIAT51y4NIQ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B7B57-E43E-449B-A615-01E24A7C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A67-6D57-4184-84D1-5DF744C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D8C-CEE6-4525-B0C6-779C390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reaction of the nerves to electric current</a:t>
            </a:r>
          </a:p>
          <a:p>
            <a:r>
              <a:rPr lang="en-US" dirty="0"/>
              <a:t>Minor cases it is a muscle spasm where affected</a:t>
            </a:r>
          </a:p>
          <a:p>
            <a:r>
              <a:rPr lang="en-US" dirty="0"/>
              <a:t>Severe cases breathing and heart muscles can become paralyzed</a:t>
            </a:r>
          </a:p>
          <a:p>
            <a:r>
              <a:rPr lang="en-US" dirty="0"/>
              <a:t>Most of the time the injury can heel but electric shock can cause permanent damage</a:t>
            </a:r>
          </a:p>
          <a:p>
            <a:r>
              <a:rPr lang="en-US" dirty="0"/>
              <a:t>CPR typically the most utilized form of severe cases</a:t>
            </a:r>
          </a:p>
          <a:p>
            <a:r>
              <a:rPr lang="en-US" dirty="0"/>
              <a:t>Sever shock can occur when skin is wet while the skin typical is pretty good at resisting electrical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2996-81F7-4781-96C2-8C98D491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D5E8-AAC1-4195-9020-BD1EA3E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OSHA and MSDS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4FCA-1874-43F7-9394-5ACEC7A6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OSHA has been established as a primary safety and rules regulator</a:t>
            </a:r>
          </a:p>
          <a:p>
            <a:pPr lvl="1"/>
            <a:r>
              <a:rPr lang="en-US" dirty="0"/>
              <a:t>Occupational Safety and Health Act</a:t>
            </a:r>
          </a:p>
          <a:p>
            <a:r>
              <a:rPr lang="en-US" dirty="0"/>
              <a:t>MSDS sheets are also typically available, most companies have them on site with outlined operating procedures dealing with safety, accident reporting etc.</a:t>
            </a:r>
          </a:p>
          <a:p>
            <a:pPr lvl="1"/>
            <a:r>
              <a:rPr lang="en-US" dirty="0"/>
              <a:t>Material Safety Data Sheets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EFB6-44A9-4241-A15E-2115CA29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107</TotalTime>
  <Words>506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Wireframe Building 16x9</vt:lpstr>
      <vt:lpstr>Electricity and electronics</vt:lpstr>
      <vt:lpstr>Google classroom code</vt:lpstr>
      <vt:lpstr>The big idea</vt:lpstr>
      <vt:lpstr>Career assignment</vt:lpstr>
      <vt:lpstr>terms to know</vt:lpstr>
      <vt:lpstr>Why be safe?</vt:lpstr>
      <vt:lpstr>Kevin eats a fuse</vt:lpstr>
      <vt:lpstr>Electrical shock</vt:lpstr>
      <vt:lpstr>OSHA and MSDS</vt:lpstr>
      <vt:lpstr>OSHA</vt:lpstr>
      <vt:lpstr>Safety Color codes</vt:lpstr>
      <vt:lpstr>Safety code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25</cp:revision>
  <dcterms:created xsi:type="dcterms:W3CDTF">2018-01-26T05:18:24Z</dcterms:created>
  <dcterms:modified xsi:type="dcterms:W3CDTF">2018-09-12T13:23:19Z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