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1" r:id="rId3"/>
    <p:sldId id="269" r:id="rId4"/>
    <p:sldId id="27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History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Photography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1960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lvl="1"/>
            <a:r>
              <a:rPr lang="en-US" dirty="0">
                <a:cs typeface="Arial" pitchFamily="34" charset="0"/>
              </a:rPr>
              <a:t>Introduction &amp; History</a:t>
            </a:r>
          </a:p>
          <a:p>
            <a:pPr lvl="1"/>
            <a:r>
              <a:rPr lang="en-US" dirty="0">
                <a:cs typeface="Arial" pitchFamily="34" charset="0"/>
              </a:rPr>
              <a:t>Darkroom Enlarger</a:t>
            </a:r>
          </a:p>
          <a:p>
            <a:pPr lvl="1"/>
            <a:r>
              <a:rPr lang="en-US" dirty="0">
                <a:cs typeface="Arial" pitchFamily="34" charset="0"/>
              </a:rPr>
              <a:t>Camera Obscura</a:t>
            </a:r>
          </a:p>
          <a:p>
            <a:pPr lvl="1"/>
            <a:r>
              <a:rPr lang="en-US" dirty="0">
                <a:cs typeface="Arial" pitchFamily="34" charset="0"/>
              </a:rPr>
              <a:t>Composition and Principles of Design</a:t>
            </a:r>
          </a:p>
          <a:p>
            <a:pPr lvl="1"/>
            <a:r>
              <a:rPr lang="en-US" dirty="0">
                <a:cs typeface="Arial" pitchFamily="34" charset="0"/>
              </a:rPr>
              <a:t>SLR Camera Usage</a:t>
            </a:r>
          </a:p>
          <a:p>
            <a:pPr lvl="1"/>
            <a:r>
              <a:rPr lang="en-US" dirty="0">
                <a:cs typeface="Arial" pitchFamily="34" charset="0"/>
              </a:rPr>
              <a:t>SLR Camera Film Development</a:t>
            </a:r>
          </a:p>
          <a:p>
            <a:pPr lvl="1"/>
            <a:r>
              <a:rPr lang="en-US" dirty="0">
                <a:cs typeface="Arial" pitchFamily="34" charset="0"/>
              </a:rPr>
              <a:t>SLR Camera Film Enlargement</a:t>
            </a:r>
          </a:p>
          <a:p>
            <a:pPr lvl="1"/>
            <a:r>
              <a:rPr lang="en-US" dirty="0">
                <a:cs typeface="Arial" pitchFamily="34" charset="0"/>
              </a:rPr>
              <a:t>2 Perspective Picture Frame</a:t>
            </a:r>
          </a:p>
          <a:p>
            <a:pPr lvl="1"/>
            <a:r>
              <a:rPr lang="en-US" dirty="0">
                <a:cs typeface="Arial" pitchFamily="34" charset="0"/>
              </a:rPr>
              <a:t>Digital Photography</a:t>
            </a:r>
          </a:p>
          <a:p>
            <a:pPr lvl="1"/>
            <a:r>
              <a:rPr lang="en-US" dirty="0">
                <a:cs typeface="Arial" pitchFamily="34" charset="0"/>
              </a:rPr>
              <a:t>Portraits</a:t>
            </a:r>
          </a:p>
          <a:p>
            <a:pPr lvl="1"/>
            <a:r>
              <a:rPr lang="en-US" dirty="0">
                <a:cs typeface="Arial" pitchFamily="34" charset="0"/>
              </a:rPr>
              <a:t>Action Photography</a:t>
            </a:r>
          </a:p>
          <a:p>
            <a:pPr lvl="1"/>
            <a:r>
              <a:rPr lang="en-US" dirty="0">
                <a:cs typeface="Arial" pitchFamily="34" charset="0"/>
              </a:rPr>
              <a:t>Photojournalism</a:t>
            </a:r>
          </a:p>
          <a:p>
            <a:pPr lvl="1"/>
            <a:r>
              <a:rPr lang="en-US" dirty="0">
                <a:cs typeface="Arial" pitchFamily="34" charset="0"/>
              </a:rPr>
              <a:t>Architecture and Urban Landscapes</a:t>
            </a:r>
          </a:p>
          <a:p>
            <a:pPr lvl="1"/>
            <a:r>
              <a:rPr lang="en-US" dirty="0">
                <a:cs typeface="Arial" pitchFamily="34" charset="0"/>
              </a:rPr>
              <a:t>Animals</a:t>
            </a:r>
          </a:p>
          <a:p>
            <a:pPr lvl="1"/>
            <a:r>
              <a:rPr lang="en-US" dirty="0">
                <a:cs typeface="Arial" pitchFamily="34" charset="0"/>
              </a:rPr>
              <a:t>Still Life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977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 dirty="0" err="1"/>
              <a:t>rhxkpt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22</TotalTime>
  <Words>207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Photography</vt:lpstr>
      <vt:lpstr>To be successful in Photography</vt:lpstr>
      <vt:lpstr>The big idea</vt:lpstr>
      <vt:lpstr>Course Syllabus</vt:lpstr>
      <vt:lpstr>Google classroom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10</cp:revision>
  <dcterms:created xsi:type="dcterms:W3CDTF">2018-01-26T05:18:24Z</dcterms:created>
  <dcterms:modified xsi:type="dcterms:W3CDTF">2018-09-05T02:20:02Z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