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8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8/28/2018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8/28/2018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Unit 1 – Introduction &amp; Design Process</a:t>
            </a:r>
          </a:p>
          <a:p>
            <a:endParaRPr lang="en-US" dirty="0"/>
          </a:p>
          <a:p>
            <a:r>
              <a:rPr lang="en-US" dirty="0"/>
              <a:t>Section 1 - Syllabus Overview And Classroom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Introduce the course syllabus to know what units and sections are scheduled and what assignments are due.</a:t>
            </a:r>
          </a:p>
          <a:p>
            <a:r>
              <a:rPr lang="en-US" dirty="0">
                <a:cs typeface="Arial" pitchFamily="34" charset="0"/>
              </a:rPr>
              <a:t>Introduce classroom operations and procedures for a safe and exciting working environment.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Course unit and section breakdown</a:t>
            </a:r>
          </a:p>
          <a:p>
            <a:r>
              <a:rPr lang="en-US" dirty="0">
                <a:cs typeface="Arial" pitchFamily="34" charset="0"/>
              </a:rPr>
              <a:t>BIG IDEAS</a:t>
            </a:r>
          </a:p>
          <a:p>
            <a:r>
              <a:rPr lang="en-US">
                <a:cs typeface="Arial" pitchFamily="34" charset="0"/>
              </a:rPr>
              <a:t>DO NOWS</a:t>
            </a:r>
            <a:endParaRPr lang="en-US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333233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11</TotalTime>
  <Words>86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Wireframe Building 16x9</vt:lpstr>
      <vt:lpstr>Design and drawing for production</vt:lpstr>
      <vt:lpstr>The big idea</vt:lpstr>
      <vt:lpstr>Course Syllabus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7</cp:revision>
  <dcterms:created xsi:type="dcterms:W3CDTF">2018-01-26T05:18:24Z</dcterms:created>
  <dcterms:modified xsi:type="dcterms:W3CDTF">2018-08-29T00:39:22Z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