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9"/>
  </p:notesMasterIdLst>
  <p:handoutMasterIdLst>
    <p:handoutMasterId r:id="rId30"/>
  </p:handoutMasterIdLst>
  <p:sldIdLst>
    <p:sldId id="268" r:id="rId2"/>
    <p:sldId id="272" r:id="rId3"/>
    <p:sldId id="271" r:id="rId4"/>
    <p:sldId id="273" r:id="rId5"/>
    <p:sldId id="274" r:id="rId6"/>
    <p:sldId id="279" r:id="rId7"/>
    <p:sldId id="275" r:id="rId8"/>
    <p:sldId id="280" r:id="rId9"/>
    <p:sldId id="276" r:id="rId10"/>
    <p:sldId id="281" r:id="rId11"/>
    <p:sldId id="277" r:id="rId12"/>
    <p:sldId id="278" r:id="rId13"/>
    <p:sldId id="293" r:id="rId14"/>
    <p:sldId id="295" r:id="rId15"/>
    <p:sldId id="294" r:id="rId16"/>
    <p:sldId id="296" r:id="rId17"/>
    <p:sldId id="297" r:id="rId18"/>
    <p:sldId id="298" r:id="rId19"/>
    <p:sldId id="301" r:id="rId20"/>
    <p:sldId id="302" r:id="rId21"/>
    <p:sldId id="299" r:id="rId22"/>
    <p:sldId id="300" r:id="rId23"/>
    <p:sldId id="303" r:id="rId24"/>
    <p:sldId id="304" r:id="rId25"/>
    <p:sldId id="305" r:id="rId26"/>
    <p:sldId id="306" r:id="rId27"/>
    <p:sldId id="30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96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73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713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006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3722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6199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947AC-3793-4C58-9767-D55CE5C1332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32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Unit 4 – Alphabet of Lines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Section 1 – Introduction to Alphabet of 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77634-5DA4-4C93-BA9B-0CB4B1B5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4098" name="Picture 2" descr="Image result for drafting center lines">
            <a:extLst>
              <a:ext uri="{FF2B5EF4-FFF2-40B4-BE49-F238E27FC236}">
                <a16:creationId xmlns:a16="http://schemas.microsoft.com/office/drawing/2014/main" id="{81563763-1283-4784-9D05-4178E5A9D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63" y="1714501"/>
            <a:ext cx="8524074" cy="294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AD2D-6B9A-4203-926F-C110B33E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3F3C-4AD5-4BB6-9179-C7A1C093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light, gray lines</a:t>
            </a:r>
          </a:p>
          <a:p>
            <a:r>
              <a:rPr lang="en-US" dirty="0"/>
              <a:t>Used to lay out all work</a:t>
            </a:r>
          </a:p>
          <a:p>
            <a:r>
              <a:rPr lang="en-US" dirty="0"/>
              <a:t>Should be light enough on a drawing so they will not reproduce or be scene as part of the drawing</a:t>
            </a:r>
          </a:p>
          <a:p>
            <a:r>
              <a:rPr lang="en-US" dirty="0"/>
              <a:t>If you were an arm length away, you should not be able to see construction 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5BBE0-29DE-44CE-BDB7-642F85C4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5042-34C5-456B-AEF7-2A514BD8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C04A-2451-4D8C-A601-779B961B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part of the standard but are used to frame the drawing</a:t>
            </a:r>
          </a:p>
          <a:p>
            <a:r>
              <a:rPr lang="en-US" dirty="0"/>
              <a:t>Heaviest darkest of the drawing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29614-A9DD-43D8-968E-C07D7F35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67301C-9E62-4A97-A776-7C2F6EA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4010-F763-427D-8147-B73D872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1430-58DA-4707-A3DD-7400CEC5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Alphabet of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62C92-DC78-4AA7-A931-923BCFF2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There is an industry standard that has been developed for particular line weights with mechanical drawings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ASME stands for American Society of Mechanical Engineers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Alphabet of Lines reveals shape, size, details and alternate part positions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Different width, darkness, and line types are used to communicate a part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975A7-8EB7-469C-89C7-A9D30DEF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0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#8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0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67301C-9E62-4A97-A776-7C2F6EA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4010-F763-427D-8147-B73D872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9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#8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1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67301C-9E62-4A97-A776-7C2F6EA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4010-F763-427D-8147-B73D872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1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4 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39762"/>
            <a:ext cx="4781147" cy="5574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625" y="685799"/>
            <a:ext cx="4816572" cy="48699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b="1">
                <a:solidFill>
                  <a:schemeClr val="tx2"/>
                </a:solidFill>
              </a:rPr>
              <a:t>okia9n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39762"/>
            <a:ext cx="4781147" cy="5574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625" y="685799"/>
            <a:ext cx="4816572" cy="48699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b="1">
                <a:solidFill>
                  <a:schemeClr val="tx2"/>
                </a:solidFill>
              </a:rPr>
              <a:t>okia9n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253956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61C424-AA7E-4C83-A265-373D7877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Drafting neatness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B15BB9-DF65-4384-92F0-41EA410C7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erasing shield as often as possible</a:t>
            </a:r>
          </a:p>
          <a:p>
            <a:r>
              <a:rPr lang="en-US" dirty="0"/>
              <a:t>Try and wash hands before starting to draw</a:t>
            </a:r>
          </a:p>
          <a:p>
            <a:r>
              <a:rPr lang="en-US" dirty="0"/>
              <a:t>Always wipe dust and dirt from your instruments</a:t>
            </a:r>
          </a:p>
          <a:p>
            <a:r>
              <a:rPr lang="en-US" dirty="0"/>
              <a:t>Lay out all views with construction lines then ‘heavy-in’</a:t>
            </a:r>
          </a:p>
          <a:p>
            <a:r>
              <a:rPr lang="en-US" dirty="0"/>
              <a:t>Remove dust or eraser pieces as soon as possible</a:t>
            </a:r>
          </a:p>
          <a:p>
            <a:r>
              <a:rPr lang="en-US" dirty="0"/>
              <a:t>Don’t slide instruments, try and lift and put down</a:t>
            </a:r>
          </a:p>
          <a:p>
            <a:r>
              <a:rPr lang="en-US" sz="2800" b="1" dirty="0"/>
              <a:t>Keep an organized orderly drafting area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FB568-79CA-4314-A86F-F38E112F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#8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67301C-9E62-4A97-A776-7C2F6EA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4010-F763-427D-8147-B73D872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4 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06127-40F4-46B4-AA13-9926B2BD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DDP This week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Drawing </a:t>
            </a:r>
            <a:r>
              <a:rPr lang="en-US" b="1" dirty="0"/>
              <a:t>#8 DUE TODAY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Every missed day is </a:t>
            </a:r>
            <a:r>
              <a:rPr lang="en-US" b="1" dirty="0"/>
              <a:t>-10 points</a:t>
            </a:r>
          </a:p>
          <a:p>
            <a:r>
              <a:rPr lang="en-US" dirty="0"/>
              <a:t>Start </a:t>
            </a:r>
            <a:r>
              <a:rPr lang="en-US" b="1" dirty="0"/>
              <a:t>drawing #9 Tuesday</a:t>
            </a:r>
          </a:p>
          <a:p>
            <a:pPr lvl="1"/>
            <a:r>
              <a:rPr lang="en-US" dirty="0"/>
              <a:t>Handout</a:t>
            </a:r>
          </a:p>
          <a:p>
            <a:pPr lvl="1"/>
            <a:r>
              <a:rPr lang="en-US" b="1" dirty="0"/>
              <a:t>DUE Thursday 10/25</a:t>
            </a:r>
          </a:p>
          <a:p>
            <a:r>
              <a:rPr lang="en-US" b="1" dirty="0"/>
              <a:t>Unit 4 quiz opens up Friday </a:t>
            </a:r>
            <a:r>
              <a:rPr lang="en-US" dirty="0"/>
              <a:t>at 9AM</a:t>
            </a:r>
          </a:p>
          <a:p>
            <a:r>
              <a:rPr lang="en-US" dirty="0"/>
              <a:t>Keep in mind about an </a:t>
            </a:r>
            <a:r>
              <a:rPr lang="en-US" b="1" dirty="0"/>
              <a:t>80/20 rule project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5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67301C-9E62-4A97-A776-7C2F6EA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4010-F763-427D-8147-B73D872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0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06127-40F4-46B4-AA13-9926B2BD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DDP This week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Drawing </a:t>
            </a:r>
            <a:r>
              <a:rPr lang="en-US" b="1" dirty="0"/>
              <a:t>#8 DUE MONDAY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Every missed day is </a:t>
            </a:r>
            <a:r>
              <a:rPr lang="en-US" b="1" dirty="0"/>
              <a:t>-10 points</a:t>
            </a:r>
          </a:p>
          <a:p>
            <a:r>
              <a:rPr lang="en-US" dirty="0"/>
              <a:t>Start </a:t>
            </a:r>
            <a:r>
              <a:rPr lang="en-US" b="1" dirty="0"/>
              <a:t>drawing #9 Tuesday</a:t>
            </a:r>
          </a:p>
          <a:p>
            <a:pPr lvl="1"/>
            <a:r>
              <a:rPr lang="en-US" dirty="0"/>
              <a:t>Handout</a:t>
            </a:r>
          </a:p>
          <a:p>
            <a:pPr lvl="1"/>
            <a:r>
              <a:rPr lang="en-US" b="1" dirty="0"/>
              <a:t>DUE TODAY Thursday 10/25</a:t>
            </a:r>
          </a:p>
          <a:p>
            <a:r>
              <a:rPr lang="en-US" b="1" dirty="0"/>
              <a:t>Unit 4 quiz opens up Friday </a:t>
            </a:r>
            <a:r>
              <a:rPr lang="en-US" dirty="0"/>
              <a:t>at 9AM</a:t>
            </a:r>
          </a:p>
          <a:p>
            <a:r>
              <a:rPr lang="en-US" dirty="0"/>
              <a:t>Keep in mind about an </a:t>
            </a:r>
            <a:r>
              <a:rPr lang="en-US" b="1" dirty="0"/>
              <a:t>80/20 rule project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2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There is an industry standard that has been developed for particular line weights with mechanical drawings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ASME stands for American Society of Mechanical Engineers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Alphabet of Lines reveals shape, size, details and alternate part positions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Different width, darkness, and line types are used to communicate a part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3F9D0-A26E-47FF-9732-AD6BC7F3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lphabet of lines">
            <a:extLst>
              <a:ext uri="{FF2B5EF4-FFF2-40B4-BE49-F238E27FC236}">
                <a16:creationId xmlns:a16="http://schemas.microsoft.com/office/drawing/2014/main" id="{12A57023-52B4-47CC-8A57-323171CE0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50" y="786117"/>
            <a:ext cx="7064300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64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0AAD2F-BFCC-4A49-9DBA-E53A3C7F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Visible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F2403-6C75-46F0-8A7B-406827764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used line style</a:t>
            </a:r>
          </a:p>
          <a:p>
            <a:r>
              <a:rPr lang="en-US" dirty="0"/>
              <a:t>Used to outline the visible edges or contours of the object</a:t>
            </a:r>
          </a:p>
          <a:p>
            <a:r>
              <a:rPr lang="en-US" dirty="0"/>
              <a:t>Should stand our sharply and be easily noticed</a:t>
            </a:r>
          </a:p>
          <a:p>
            <a:r>
              <a:rPr lang="en-US" dirty="0"/>
              <a:t>They are the darkest lines in the drawing, besides the border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3CAEDC-0A73-46A2-B721-D8F49351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2ADF2-A6BC-4530-ABFC-340FC051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drafting visible lines">
            <a:extLst>
              <a:ext uri="{FF2B5EF4-FFF2-40B4-BE49-F238E27FC236}">
                <a16:creationId xmlns:a16="http://schemas.microsoft.com/office/drawing/2014/main" id="{0273E5D8-9DC0-4005-B937-E874F41A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68" y="786117"/>
            <a:ext cx="660806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1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10E6-09E9-4302-AA1F-8CFF3550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E9DA-3A41-4F33-A77F-4442DC5A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 edges that cannot be seen by regular view</a:t>
            </a:r>
          </a:p>
          <a:p>
            <a:r>
              <a:rPr lang="en-US" dirty="0"/>
              <a:t>Thin or medium lines made up of dashes that are evenly spaced</a:t>
            </a:r>
          </a:p>
          <a:p>
            <a:r>
              <a:rPr lang="en-US" dirty="0"/>
              <a:t>Each dash is about 1/8” while the spacing between each dash is 1/32”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8B857-E39E-49B8-9F12-8A048B7A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0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DAF7D-2A92-4F7F-9622-570983BA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drafting hidden lines">
            <a:extLst>
              <a:ext uri="{FF2B5EF4-FFF2-40B4-BE49-F238E27FC236}">
                <a16:creationId xmlns:a16="http://schemas.microsoft.com/office/drawing/2014/main" id="{3D4C5850-2ED7-4879-AA79-DB82B0FF4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24" y="786117"/>
            <a:ext cx="8810752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34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AF7C-A673-4907-93FF-A9AE1DC1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8BED-FAA6-4C3E-B676-A79F7A8E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thin lines composed of long and short dashes alternately spaced with a long dash at each end</a:t>
            </a:r>
          </a:p>
          <a:p>
            <a:r>
              <a:rPr lang="en-US" dirty="0"/>
              <a:t>Indicate symmetry</a:t>
            </a:r>
          </a:p>
          <a:p>
            <a:r>
              <a:rPr lang="en-US" dirty="0"/>
              <a:t>Long dashes are followed by spacing and a short dash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85092-4D64-43DA-8207-75D99EC1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1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592</Words>
  <Application>Microsoft Office PowerPoint</Application>
  <PresentationFormat>Widescreen</PresentationFormat>
  <Paragraphs>103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Century Gothic</vt:lpstr>
      <vt:lpstr>Wingdings 3</vt:lpstr>
      <vt:lpstr>Slice</vt:lpstr>
      <vt:lpstr>Design and drawing for production</vt:lpstr>
      <vt:lpstr>Google classroom code</vt:lpstr>
      <vt:lpstr>The big idea</vt:lpstr>
      <vt:lpstr>PowerPoint Presentation</vt:lpstr>
      <vt:lpstr>Visible Lines</vt:lpstr>
      <vt:lpstr>PowerPoint Presentation</vt:lpstr>
      <vt:lpstr>Hidden Lines</vt:lpstr>
      <vt:lpstr>PowerPoint Presentation</vt:lpstr>
      <vt:lpstr>centerlines</vt:lpstr>
      <vt:lpstr>PowerPoint Presentation</vt:lpstr>
      <vt:lpstr>Construction lines</vt:lpstr>
      <vt:lpstr>Border lines</vt:lpstr>
      <vt:lpstr>LP 2</vt:lpstr>
      <vt:lpstr>Alphabet of lines</vt:lpstr>
      <vt:lpstr>Alphabet of Lines</vt:lpstr>
      <vt:lpstr>LP 3</vt:lpstr>
      <vt:lpstr>Alphabet of Lines</vt:lpstr>
      <vt:lpstr>LP 5</vt:lpstr>
      <vt:lpstr>Unit 4 Alphabet of Lines</vt:lpstr>
      <vt:lpstr>Google classroom code</vt:lpstr>
      <vt:lpstr>Drafting neatness</vt:lpstr>
      <vt:lpstr>Alphabet of Lines</vt:lpstr>
      <vt:lpstr>LP 6</vt:lpstr>
      <vt:lpstr>Unit 4 Alphabet of Lines</vt:lpstr>
      <vt:lpstr>DDP This week </vt:lpstr>
      <vt:lpstr>LP 9</vt:lpstr>
      <vt:lpstr>DDP This week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Nick Vertucci</cp:lastModifiedBy>
  <cp:revision>14</cp:revision>
  <dcterms:created xsi:type="dcterms:W3CDTF">2018-10-15T11:55:31Z</dcterms:created>
  <dcterms:modified xsi:type="dcterms:W3CDTF">2019-09-28T15:52:44Z</dcterms:modified>
</cp:coreProperties>
</file>