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272" r:id="rId2"/>
    <p:sldId id="268" r:id="rId3"/>
    <p:sldId id="277" r:id="rId4"/>
    <p:sldId id="271" r:id="rId5"/>
    <p:sldId id="279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2 – Electric Circuits and Devices</a:t>
            </a:r>
          </a:p>
          <a:p>
            <a:endParaRPr lang="en-US" dirty="0"/>
          </a:p>
          <a:p>
            <a:r>
              <a:rPr lang="en-US" dirty="0"/>
              <a:t>Section 3 – Introduction to soldering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Soldering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 Circuits and Devices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Identify resistor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Identify capacitor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Safety precautions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Use of flux and solder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Solder removal techniques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Soldering practice and building confidence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64C5-2964-4C8B-9D90-5E8500C1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3FAF-5AD0-45C0-8F43-5811BF2A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DB06B-385D-4A56-A1AF-75B30F5D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3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5AF3-CD49-496F-AD5D-1C77837C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119D1-4490-4A41-931E-3B87A2B3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Utilize practice areas of circuit board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Apply blank soldering beads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Practice circuit tack soldering, be sure to follow specs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Finish practice elements to start putting together your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5F5AD-38D2-47A2-B16A-02E7FB24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Google classroom code</vt:lpstr>
      <vt:lpstr>Electronics &amp; Electricity</vt:lpstr>
      <vt:lpstr>Introduction to Soldering</vt:lpstr>
      <vt:lpstr>The big idea</vt:lpstr>
      <vt:lpstr>Lesson Plan 4</vt:lpstr>
      <vt:lpstr>Soldering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Nick Vertucci</cp:lastModifiedBy>
  <cp:revision>5</cp:revision>
  <dcterms:created xsi:type="dcterms:W3CDTF">2018-09-27T11:56:03Z</dcterms:created>
  <dcterms:modified xsi:type="dcterms:W3CDTF">2018-10-04T11:54:39Z</dcterms:modified>
</cp:coreProperties>
</file>