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handoutMasterIdLst>
    <p:handoutMasterId r:id="rId8"/>
  </p:handoutMasterIdLst>
  <p:sldIdLst>
    <p:sldId id="268" r:id="rId2"/>
    <p:sldId id="277" r:id="rId3"/>
    <p:sldId id="271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6 – </a:t>
            </a:r>
            <a:r>
              <a:rPr lang="en-US" dirty="0" err="1"/>
              <a:t>TinkerCAD</a:t>
            </a:r>
            <a:r>
              <a:rPr lang="en-US" dirty="0"/>
              <a:t> Circuits</a:t>
            </a:r>
          </a:p>
          <a:p>
            <a:endParaRPr lang="en-US" dirty="0"/>
          </a:p>
          <a:p>
            <a:r>
              <a:rPr lang="en-US" dirty="0"/>
              <a:t>Section 1 – </a:t>
            </a:r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Familiarity with </a:t>
            </a:r>
            <a:r>
              <a:rPr lang="en-US" dirty="0" err="1">
                <a:cs typeface="Arial" pitchFamily="34" charset="0"/>
              </a:rPr>
              <a:t>TinkerCAD</a:t>
            </a:r>
            <a:endParaRPr lang="en-US" dirty="0"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Designed circuits in a virtual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Ohm’s Law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D71-EC72-E34F-9248-EB11108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7C80-8EE0-7742-8CB5-009217AB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3080"/>
            <a:ext cx="9144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883B-0D1A-DC45-AC8F-A059AE1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 – 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21E5-99FA-994C-B180-ABB2234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Work in groups of 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Log into one students </a:t>
            </a:r>
            <a:r>
              <a:rPr lang="en-US" dirty="0" err="1"/>
              <a:t>TinkerCAD</a:t>
            </a:r>
            <a:r>
              <a:rPr lang="en-US" dirty="0"/>
              <a:t> account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Find the lessons area within your profile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Select the Ohm’s Law lesson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Complete the lesson and share a snapshot of the assignment to google classroom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B3A1-4275-BC4D-85F8-E2B969D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102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Electronics &amp; Electricity</vt:lpstr>
      <vt:lpstr>TinkerCAD Circuits</vt:lpstr>
      <vt:lpstr>The big idea</vt:lpstr>
      <vt:lpstr>TinkerCAD Circuits</vt:lpstr>
      <vt:lpstr>TinkerCAD Circuits – Ohm’s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39</cp:revision>
  <dcterms:created xsi:type="dcterms:W3CDTF">2018-09-25T12:32:29Z</dcterms:created>
  <dcterms:modified xsi:type="dcterms:W3CDTF">2018-11-28T14:07:37Z</dcterms:modified>
</cp:coreProperties>
</file>