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  <p:sldId id="295" r:id="rId21"/>
    <p:sldId id="294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86A4D-8AA9-40B2-B945-B0DD059791A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4AFD3319-7FF3-44BF-9843-EE10E0E6A6AC}">
      <dgm:prSet/>
      <dgm:spPr/>
      <dgm:t>
        <a:bodyPr/>
        <a:lstStyle/>
        <a:p>
          <a:r>
            <a:rPr lang="en-US" b="1"/>
            <a:t>Drawing #5</a:t>
          </a:r>
          <a:endParaRPr lang="en-US"/>
        </a:p>
      </dgm:t>
    </dgm:pt>
    <dgm:pt modelId="{716438A7-F031-46CC-BEE6-D9A4C0AF4DF9}" type="parTrans" cxnId="{2465885E-333C-419B-83D7-320F08B36382}">
      <dgm:prSet/>
      <dgm:spPr/>
      <dgm:t>
        <a:bodyPr/>
        <a:lstStyle/>
        <a:p>
          <a:endParaRPr lang="en-US"/>
        </a:p>
      </dgm:t>
    </dgm:pt>
    <dgm:pt modelId="{48EA5ECE-017A-4922-9157-EBB4A3E0CFFB}" type="sibTrans" cxnId="{2465885E-333C-419B-83D7-320F08B36382}">
      <dgm:prSet/>
      <dgm:spPr/>
      <dgm:t>
        <a:bodyPr/>
        <a:lstStyle/>
        <a:p>
          <a:endParaRPr lang="en-US"/>
        </a:p>
      </dgm:t>
    </dgm:pt>
    <dgm:pt modelId="{7E2BCB3B-EBD8-4D21-81B9-F7E6090C21DF}">
      <dgm:prSet/>
      <dgm:spPr/>
      <dgm:t>
        <a:bodyPr/>
        <a:lstStyle/>
        <a:p>
          <a:r>
            <a:rPr lang="en-US"/>
            <a:t>Was due yesterday, Tuesday, 10/9</a:t>
          </a:r>
        </a:p>
      </dgm:t>
    </dgm:pt>
    <dgm:pt modelId="{83D8123C-1549-4CF6-9CDD-5AA855FFA0ED}" type="parTrans" cxnId="{EC5799DF-140F-4ED3-81F6-B29988A579C8}">
      <dgm:prSet/>
      <dgm:spPr/>
      <dgm:t>
        <a:bodyPr/>
        <a:lstStyle/>
        <a:p>
          <a:endParaRPr lang="en-US"/>
        </a:p>
      </dgm:t>
    </dgm:pt>
    <dgm:pt modelId="{2EB44D9C-1C2E-4A56-958A-938B5F5F8CAE}" type="sibTrans" cxnId="{EC5799DF-140F-4ED3-81F6-B29988A579C8}">
      <dgm:prSet/>
      <dgm:spPr/>
      <dgm:t>
        <a:bodyPr/>
        <a:lstStyle/>
        <a:p>
          <a:endParaRPr lang="en-US"/>
        </a:p>
      </dgm:t>
    </dgm:pt>
    <dgm:pt modelId="{CB0ECAA9-110C-4981-917E-07995E2F1CD5}">
      <dgm:prSet/>
      <dgm:spPr/>
      <dgm:t>
        <a:bodyPr/>
        <a:lstStyle/>
        <a:p>
          <a:r>
            <a:rPr lang="en-US"/>
            <a:t>Each missed day -10 points</a:t>
          </a:r>
        </a:p>
      </dgm:t>
    </dgm:pt>
    <dgm:pt modelId="{3E82EAD0-F43B-4FAF-8F4F-5B145A7FC601}" type="parTrans" cxnId="{5CBEDFF9-0818-4954-9E26-BF380D7E902C}">
      <dgm:prSet/>
      <dgm:spPr/>
      <dgm:t>
        <a:bodyPr/>
        <a:lstStyle/>
        <a:p>
          <a:endParaRPr lang="en-US"/>
        </a:p>
      </dgm:t>
    </dgm:pt>
    <dgm:pt modelId="{258A98B8-C7EA-4D95-A27B-DE5EFF7746AF}" type="sibTrans" cxnId="{5CBEDFF9-0818-4954-9E26-BF380D7E902C}">
      <dgm:prSet/>
      <dgm:spPr/>
      <dgm:t>
        <a:bodyPr/>
        <a:lstStyle/>
        <a:p>
          <a:endParaRPr lang="en-US"/>
        </a:p>
      </dgm:t>
    </dgm:pt>
    <dgm:pt modelId="{D8404086-47CF-4BA2-A62B-096D8556C598}">
      <dgm:prSet/>
      <dgm:spPr/>
      <dgm:t>
        <a:bodyPr/>
        <a:lstStyle/>
        <a:p>
          <a:r>
            <a:rPr lang="en-US" b="1"/>
            <a:t>Drawing #6 Handout 4-1</a:t>
          </a:r>
          <a:endParaRPr lang="en-US"/>
        </a:p>
      </dgm:t>
    </dgm:pt>
    <dgm:pt modelId="{C6B37330-A6D4-4A44-B541-BDEC32FBE959}" type="parTrans" cxnId="{4BD4C3CE-5FA5-4DBC-9975-DF88A18891AB}">
      <dgm:prSet/>
      <dgm:spPr/>
      <dgm:t>
        <a:bodyPr/>
        <a:lstStyle/>
        <a:p>
          <a:endParaRPr lang="en-US"/>
        </a:p>
      </dgm:t>
    </dgm:pt>
    <dgm:pt modelId="{5F9E0280-FC20-44DB-B5E1-B5DE726EEAFA}" type="sibTrans" cxnId="{4BD4C3CE-5FA5-4DBC-9975-DF88A18891AB}">
      <dgm:prSet/>
      <dgm:spPr/>
      <dgm:t>
        <a:bodyPr/>
        <a:lstStyle/>
        <a:p>
          <a:endParaRPr lang="en-US"/>
        </a:p>
      </dgm:t>
    </dgm:pt>
    <dgm:pt modelId="{96C040BC-39D5-48B5-BCCF-03D1773A0F1F}">
      <dgm:prSet/>
      <dgm:spPr/>
      <dgm:t>
        <a:bodyPr/>
        <a:lstStyle/>
        <a:p>
          <a:r>
            <a:rPr lang="en-US"/>
            <a:t>Due tomorrow, Thursday, 10/11</a:t>
          </a:r>
        </a:p>
      </dgm:t>
    </dgm:pt>
    <dgm:pt modelId="{5765F0F7-58B3-4CDC-97AB-EED10DBF9AEF}" type="parTrans" cxnId="{B416ECD5-2C70-41C7-A142-FA0A5C568442}">
      <dgm:prSet/>
      <dgm:spPr/>
      <dgm:t>
        <a:bodyPr/>
        <a:lstStyle/>
        <a:p>
          <a:endParaRPr lang="en-US"/>
        </a:p>
      </dgm:t>
    </dgm:pt>
    <dgm:pt modelId="{19D483A1-D796-4945-A73B-C9B81F1B4592}" type="sibTrans" cxnId="{B416ECD5-2C70-41C7-A142-FA0A5C568442}">
      <dgm:prSet/>
      <dgm:spPr/>
      <dgm:t>
        <a:bodyPr/>
        <a:lstStyle/>
        <a:p>
          <a:endParaRPr lang="en-US"/>
        </a:p>
      </dgm:t>
    </dgm:pt>
    <dgm:pt modelId="{3811ABC6-0EBE-4514-9B2A-F7DF91867000}">
      <dgm:prSet/>
      <dgm:spPr/>
      <dgm:t>
        <a:bodyPr/>
        <a:lstStyle/>
        <a:p>
          <a:r>
            <a:rPr lang="en-US" b="1"/>
            <a:t>Drawing #7 Handout 4-2</a:t>
          </a:r>
          <a:endParaRPr lang="en-US"/>
        </a:p>
      </dgm:t>
    </dgm:pt>
    <dgm:pt modelId="{78CDE0C2-8A27-49DA-869B-1A7FEFA1FA27}" type="parTrans" cxnId="{0674414E-ACCE-4A68-B079-EA338D7DF4B3}">
      <dgm:prSet/>
      <dgm:spPr/>
      <dgm:t>
        <a:bodyPr/>
        <a:lstStyle/>
        <a:p>
          <a:endParaRPr lang="en-US"/>
        </a:p>
      </dgm:t>
    </dgm:pt>
    <dgm:pt modelId="{2DE5209A-1AA8-47FD-91FD-8BFFE18FF10A}" type="sibTrans" cxnId="{0674414E-ACCE-4A68-B079-EA338D7DF4B3}">
      <dgm:prSet/>
      <dgm:spPr/>
      <dgm:t>
        <a:bodyPr/>
        <a:lstStyle/>
        <a:p>
          <a:endParaRPr lang="en-US"/>
        </a:p>
      </dgm:t>
    </dgm:pt>
    <dgm:pt modelId="{2C20D319-F5F5-4A16-8973-19D4B4503445}">
      <dgm:prSet/>
      <dgm:spPr/>
      <dgm:t>
        <a:bodyPr/>
        <a:lstStyle/>
        <a:p>
          <a:r>
            <a:rPr lang="en-US"/>
            <a:t>Due Friday, 10/12</a:t>
          </a:r>
        </a:p>
      </dgm:t>
    </dgm:pt>
    <dgm:pt modelId="{667DDDBE-9316-457D-B5EA-C2E2FCFA4DEF}" type="parTrans" cxnId="{2A536332-A4D2-42C6-B74D-5B794649E9A5}">
      <dgm:prSet/>
      <dgm:spPr/>
      <dgm:t>
        <a:bodyPr/>
        <a:lstStyle/>
        <a:p>
          <a:endParaRPr lang="en-US"/>
        </a:p>
      </dgm:t>
    </dgm:pt>
    <dgm:pt modelId="{51ADB56D-824E-4DCF-8974-878D358396C6}" type="sibTrans" cxnId="{2A536332-A4D2-42C6-B74D-5B794649E9A5}">
      <dgm:prSet/>
      <dgm:spPr/>
      <dgm:t>
        <a:bodyPr/>
        <a:lstStyle/>
        <a:p>
          <a:endParaRPr lang="en-US"/>
        </a:p>
      </dgm:t>
    </dgm:pt>
    <dgm:pt modelId="{62DB206D-E298-44AB-9A7D-E270ED106012}">
      <dgm:prSet/>
      <dgm:spPr/>
      <dgm:t>
        <a:bodyPr/>
        <a:lstStyle/>
        <a:p>
          <a:r>
            <a:rPr lang="en-US" b="1" dirty="0"/>
            <a:t>Unit 3 Lettering Quiz</a:t>
          </a:r>
          <a:endParaRPr lang="en-US" dirty="0"/>
        </a:p>
      </dgm:t>
    </dgm:pt>
    <dgm:pt modelId="{165B1E4C-9F4F-4E4E-86AD-A0B4A600E458}" type="parTrans" cxnId="{A4DCD365-A1C0-4F5B-BC23-967CF17AC5A8}">
      <dgm:prSet/>
      <dgm:spPr/>
      <dgm:t>
        <a:bodyPr/>
        <a:lstStyle/>
        <a:p>
          <a:endParaRPr lang="en-US"/>
        </a:p>
      </dgm:t>
    </dgm:pt>
    <dgm:pt modelId="{9AA4862B-3484-4627-9BFE-C5776D53E4CC}" type="sibTrans" cxnId="{A4DCD365-A1C0-4F5B-BC23-967CF17AC5A8}">
      <dgm:prSet/>
      <dgm:spPr/>
      <dgm:t>
        <a:bodyPr/>
        <a:lstStyle/>
        <a:p>
          <a:endParaRPr lang="en-US"/>
        </a:p>
      </dgm:t>
    </dgm:pt>
    <dgm:pt modelId="{CE651174-97B3-4AD0-881F-5F90947CD3CE}">
      <dgm:prSet/>
      <dgm:spPr/>
      <dgm:t>
        <a:bodyPr/>
        <a:lstStyle/>
        <a:p>
          <a:r>
            <a:rPr lang="en-US"/>
            <a:t>Due Sunday</a:t>
          </a:r>
        </a:p>
      </dgm:t>
    </dgm:pt>
    <dgm:pt modelId="{A44A253A-AB1E-4048-AA1A-ADA00F44AB63}" type="parTrans" cxnId="{13C5D3C1-EFFD-4359-93E4-2F6A9E8C815F}">
      <dgm:prSet/>
      <dgm:spPr/>
      <dgm:t>
        <a:bodyPr/>
        <a:lstStyle/>
        <a:p>
          <a:endParaRPr lang="en-US"/>
        </a:p>
      </dgm:t>
    </dgm:pt>
    <dgm:pt modelId="{0B448668-5D1D-413E-A841-45597EF9ECEC}" type="sibTrans" cxnId="{13C5D3C1-EFFD-4359-93E4-2F6A9E8C815F}">
      <dgm:prSet/>
      <dgm:spPr/>
      <dgm:t>
        <a:bodyPr/>
        <a:lstStyle/>
        <a:p>
          <a:endParaRPr lang="en-US"/>
        </a:p>
      </dgm:t>
    </dgm:pt>
    <dgm:pt modelId="{267DE6DF-05B0-475B-A031-688BD2CE5AE6}">
      <dgm:prSet/>
      <dgm:spPr/>
      <dgm:t>
        <a:bodyPr/>
        <a:lstStyle/>
        <a:p>
          <a:r>
            <a:rPr lang="en-US"/>
            <a:t>Is to be completed via Google Classroom</a:t>
          </a:r>
        </a:p>
      </dgm:t>
    </dgm:pt>
    <dgm:pt modelId="{B60D317F-EF41-415F-A703-8607D68B8E86}" type="parTrans" cxnId="{C11D2A03-05D2-42C4-985E-E0AB83B35E50}">
      <dgm:prSet/>
      <dgm:spPr/>
      <dgm:t>
        <a:bodyPr/>
        <a:lstStyle/>
        <a:p>
          <a:endParaRPr lang="en-US"/>
        </a:p>
      </dgm:t>
    </dgm:pt>
    <dgm:pt modelId="{818CA3E8-34F0-493A-907C-BE2A59381F18}" type="sibTrans" cxnId="{C11D2A03-05D2-42C4-985E-E0AB83B35E50}">
      <dgm:prSet/>
      <dgm:spPr/>
      <dgm:t>
        <a:bodyPr/>
        <a:lstStyle/>
        <a:p>
          <a:endParaRPr lang="en-US"/>
        </a:p>
      </dgm:t>
    </dgm:pt>
    <dgm:pt modelId="{FDAB30FF-1498-491E-A23B-E5B478D84F4F}" type="pres">
      <dgm:prSet presAssocID="{58A86A4D-8AA9-40B2-B945-B0DD059791AD}" presName="root" presStyleCnt="0">
        <dgm:presLayoutVars>
          <dgm:dir/>
          <dgm:resizeHandles val="exact"/>
        </dgm:presLayoutVars>
      </dgm:prSet>
      <dgm:spPr/>
    </dgm:pt>
    <dgm:pt modelId="{B5699179-9423-4340-BFFE-1E853739892C}" type="pres">
      <dgm:prSet presAssocID="{4AFD3319-7FF3-44BF-9843-EE10E0E6A6AC}" presName="compNode" presStyleCnt="0"/>
      <dgm:spPr/>
    </dgm:pt>
    <dgm:pt modelId="{26E782E4-90FA-47EB-AFEA-FB3662B03E64}" type="pres">
      <dgm:prSet presAssocID="{4AFD3319-7FF3-44BF-9843-EE10E0E6A6AC}" presName="bgRect" presStyleLbl="bgShp" presStyleIdx="0" presStyleCnt="4"/>
      <dgm:spPr/>
    </dgm:pt>
    <dgm:pt modelId="{15474855-99AF-4AC8-8FD8-2CBE29170E77}" type="pres">
      <dgm:prSet presAssocID="{4AFD3319-7FF3-44BF-9843-EE10E0E6A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A1E14FC-D260-42A9-805E-039453AE8239}" type="pres">
      <dgm:prSet presAssocID="{4AFD3319-7FF3-44BF-9843-EE10E0E6A6AC}" presName="spaceRect" presStyleCnt="0"/>
      <dgm:spPr/>
    </dgm:pt>
    <dgm:pt modelId="{B8AEA655-3B25-4D45-B9F0-7AA805775ED8}" type="pres">
      <dgm:prSet presAssocID="{4AFD3319-7FF3-44BF-9843-EE10E0E6A6AC}" presName="parTx" presStyleLbl="revTx" presStyleIdx="0" presStyleCnt="8">
        <dgm:presLayoutVars>
          <dgm:chMax val="0"/>
          <dgm:chPref val="0"/>
        </dgm:presLayoutVars>
      </dgm:prSet>
      <dgm:spPr/>
    </dgm:pt>
    <dgm:pt modelId="{CA28843F-806E-4710-A671-F49DA3D8B09E}" type="pres">
      <dgm:prSet presAssocID="{4AFD3319-7FF3-44BF-9843-EE10E0E6A6AC}" presName="desTx" presStyleLbl="revTx" presStyleIdx="1" presStyleCnt="8">
        <dgm:presLayoutVars/>
      </dgm:prSet>
      <dgm:spPr/>
    </dgm:pt>
    <dgm:pt modelId="{D27DAB47-A38B-441E-8E52-13BD19D5E1C1}" type="pres">
      <dgm:prSet presAssocID="{48EA5ECE-017A-4922-9157-EBB4A3E0CFFB}" presName="sibTrans" presStyleCnt="0"/>
      <dgm:spPr/>
    </dgm:pt>
    <dgm:pt modelId="{78BA5942-C5D3-42C4-8F33-D3AC8C92C4F8}" type="pres">
      <dgm:prSet presAssocID="{D8404086-47CF-4BA2-A62B-096D8556C598}" presName="compNode" presStyleCnt="0"/>
      <dgm:spPr/>
    </dgm:pt>
    <dgm:pt modelId="{0F58F092-1E09-4C5D-A66A-3109B2FAA427}" type="pres">
      <dgm:prSet presAssocID="{D8404086-47CF-4BA2-A62B-096D8556C598}" presName="bgRect" presStyleLbl="bgShp" presStyleIdx="1" presStyleCnt="4"/>
      <dgm:spPr/>
    </dgm:pt>
    <dgm:pt modelId="{39772D22-6B17-4842-AC56-59C388F88DC3}" type="pres">
      <dgm:prSet presAssocID="{D8404086-47CF-4BA2-A62B-096D8556C598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5BB4E46-716E-498E-8072-55573B20E34E}" type="pres">
      <dgm:prSet presAssocID="{D8404086-47CF-4BA2-A62B-096D8556C598}" presName="spaceRect" presStyleCnt="0"/>
      <dgm:spPr/>
    </dgm:pt>
    <dgm:pt modelId="{C9CE7F85-E815-4FA6-BD4E-12F903C4536A}" type="pres">
      <dgm:prSet presAssocID="{D8404086-47CF-4BA2-A62B-096D8556C598}" presName="parTx" presStyleLbl="revTx" presStyleIdx="2" presStyleCnt="8">
        <dgm:presLayoutVars>
          <dgm:chMax val="0"/>
          <dgm:chPref val="0"/>
        </dgm:presLayoutVars>
      </dgm:prSet>
      <dgm:spPr/>
    </dgm:pt>
    <dgm:pt modelId="{516460C4-9364-4A75-B8C0-AA805BAB68D3}" type="pres">
      <dgm:prSet presAssocID="{D8404086-47CF-4BA2-A62B-096D8556C598}" presName="desTx" presStyleLbl="revTx" presStyleIdx="3" presStyleCnt="8">
        <dgm:presLayoutVars/>
      </dgm:prSet>
      <dgm:spPr/>
    </dgm:pt>
    <dgm:pt modelId="{4F1B8822-7B8C-4531-8093-7F9D7B0520A7}" type="pres">
      <dgm:prSet presAssocID="{5F9E0280-FC20-44DB-B5E1-B5DE726EEAFA}" presName="sibTrans" presStyleCnt="0"/>
      <dgm:spPr/>
    </dgm:pt>
    <dgm:pt modelId="{89408B1E-A387-4C19-90E7-E2A34C5A7A48}" type="pres">
      <dgm:prSet presAssocID="{3811ABC6-0EBE-4514-9B2A-F7DF91867000}" presName="compNode" presStyleCnt="0"/>
      <dgm:spPr/>
    </dgm:pt>
    <dgm:pt modelId="{43A3F9FE-72B0-46A2-A1BF-E221478CAF4B}" type="pres">
      <dgm:prSet presAssocID="{3811ABC6-0EBE-4514-9B2A-F7DF91867000}" presName="bgRect" presStyleLbl="bgShp" presStyleIdx="2" presStyleCnt="4"/>
      <dgm:spPr/>
    </dgm:pt>
    <dgm:pt modelId="{3B47F748-8DF6-4BB3-8A7F-B350645395FD}" type="pres">
      <dgm:prSet presAssocID="{3811ABC6-0EBE-4514-9B2A-F7DF91867000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48B2C583-EEE6-44D1-927A-9D9C33DB4852}" type="pres">
      <dgm:prSet presAssocID="{3811ABC6-0EBE-4514-9B2A-F7DF91867000}" presName="spaceRect" presStyleCnt="0"/>
      <dgm:spPr/>
    </dgm:pt>
    <dgm:pt modelId="{E3817977-644B-4289-B560-38BEA11FA6AD}" type="pres">
      <dgm:prSet presAssocID="{3811ABC6-0EBE-4514-9B2A-F7DF91867000}" presName="parTx" presStyleLbl="revTx" presStyleIdx="4" presStyleCnt="8">
        <dgm:presLayoutVars>
          <dgm:chMax val="0"/>
          <dgm:chPref val="0"/>
        </dgm:presLayoutVars>
      </dgm:prSet>
      <dgm:spPr/>
    </dgm:pt>
    <dgm:pt modelId="{D78A1AEE-8BB3-4A5A-BA0C-1FA817866D90}" type="pres">
      <dgm:prSet presAssocID="{3811ABC6-0EBE-4514-9B2A-F7DF91867000}" presName="desTx" presStyleLbl="revTx" presStyleIdx="5" presStyleCnt="8">
        <dgm:presLayoutVars/>
      </dgm:prSet>
      <dgm:spPr/>
    </dgm:pt>
    <dgm:pt modelId="{D77F9603-56B9-4BC3-91BE-22F21D54213C}" type="pres">
      <dgm:prSet presAssocID="{2DE5209A-1AA8-47FD-91FD-8BFFE18FF10A}" presName="sibTrans" presStyleCnt="0"/>
      <dgm:spPr/>
    </dgm:pt>
    <dgm:pt modelId="{FAAE8F08-8A0D-4688-932E-C249928477A9}" type="pres">
      <dgm:prSet presAssocID="{62DB206D-E298-44AB-9A7D-E270ED106012}" presName="compNode" presStyleCnt="0"/>
      <dgm:spPr/>
    </dgm:pt>
    <dgm:pt modelId="{AB9923E7-1788-4201-B201-5FDDFA2795D8}" type="pres">
      <dgm:prSet presAssocID="{62DB206D-E298-44AB-9A7D-E270ED106012}" presName="bgRect" presStyleLbl="bgShp" presStyleIdx="3" presStyleCnt="4"/>
      <dgm:spPr/>
    </dgm:pt>
    <dgm:pt modelId="{AE5E7BFA-865D-4F42-ACD7-93B8EB68C78A}" type="pres">
      <dgm:prSet presAssocID="{62DB206D-E298-44AB-9A7D-E270ED106012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604CB-70EC-4DC5-940A-758464BA0874}" type="pres">
      <dgm:prSet presAssocID="{62DB206D-E298-44AB-9A7D-E270ED106012}" presName="spaceRect" presStyleCnt="0"/>
      <dgm:spPr/>
    </dgm:pt>
    <dgm:pt modelId="{1D0260FD-C43D-4091-8ABB-384147B7C643}" type="pres">
      <dgm:prSet presAssocID="{62DB206D-E298-44AB-9A7D-E270ED106012}" presName="parTx" presStyleLbl="revTx" presStyleIdx="6" presStyleCnt="8">
        <dgm:presLayoutVars>
          <dgm:chMax val="0"/>
          <dgm:chPref val="0"/>
        </dgm:presLayoutVars>
      </dgm:prSet>
      <dgm:spPr/>
    </dgm:pt>
    <dgm:pt modelId="{FE0B20FF-3554-4AD0-AC3F-00F60D971DE5}" type="pres">
      <dgm:prSet presAssocID="{62DB206D-E298-44AB-9A7D-E270ED106012}" presName="desTx" presStyleLbl="revTx" presStyleIdx="7" presStyleCnt="8">
        <dgm:presLayoutVars/>
      </dgm:prSet>
      <dgm:spPr/>
    </dgm:pt>
  </dgm:ptLst>
  <dgm:cxnLst>
    <dgm:cxn modelId="{19516D00-D959-4939-8B44-FB6363B7530A}" type="presOf" srcId="{58A86A4D-8AA9-40B2-B945-B0DD059791AD}" destId="{FDAB30FF-1498-491E-A23B-E5B478D84F4F}" srcOrd="0" destOrd="0" presId="urn:microsoft.com/office/officeart/2018/2/layout/IconVerticalSolidList"/>
    <dgm:cxn modelId="{C11D2A03-05D2-42C4-985E-E0AB83B35E50}" srcId="{62DB206D-E298-44AB-9A7D-E270ED106012}" destId="{267DE6DF-05B0-475B-A031-688BD2CE5AE6}" srcOrd="1" destOrd="0" parTransId="{B60D317F-EF41-415F-A703-8607D68B8E86}" sibTransId="{818CA3E8-34F0-493A-907C-BE2A59381F18}"/>
    <dgm:cxn modelId="{CF582624-60A8-47DE-B322-6C2B87E4A489}" type="presOf" srcId="{267DE6DF-05B0-475B-A031-688BD2CE5AE6}" destId="{FE0B20FF-3554-4AD0-AC3F-00F60D971DE5}" srcOrd="0" destOrd="1" presId="urn:microsoft.com/office/officeart/2018/2/layout/IconVerticalSolidList"/>
    <dgm:cxn modelId="{2A536332-A4D2-42C6-B74D-5B794649E9A5}" srcId="{3811ABC6-0EBE-4514-9B2A-F7DF91867000}" destId="{2C20D319-F5F5-4A16-8973-19D4B4503445}" srcOrd="0" destOrd="0" parTransId="{667DDDBE-9316-457D-B5EA-C2E2FCFA4DEF}" sibTransId="{51ADB56D-824E-4DCF-8974-878D358396C6}"/>
    <dgm:cxn modelId="{E3C5B43C-5B89-4932-9F09-FBB26B0CD860}" type="presOf" srcId="{CE651174-97B3-4AD0-881F-5F90947CD3CE}" destId="{FE0B20FF-3554-4AD0-AC3F-00F60D971DE5}" srcOrd="0" destOrd="0" presId="urn:microsoft.com/office/officeart/2018/2/layout/IconVerticalSolidList"/>
    <dgm:cxn modelId="{2465885E-333C-419B-83D7-320F08B36382}" srcId="{58A86A4D-8AA9-40B2-B945-B0DD059791AD}" destId="{4AFD3319-7FF3-44BF-9843-EE10E0E6A6AC}" srcOrd="0" destOrd="0" parTransId="{716438A7-F031-46CC-BEE6-D9A4C0AF4DF9}" sibTransId="{48EA5ECE-017A-4922-9157-EBB4A3E0CFFB}"/>
    <dgm:cxn modelId="{A4DCD365-A1C0-4F5B-BC23-967CF17AC5A8}" srcId="{58A86A4D-8AA9-40B2-B945-B0DD059791AD}" destId="{62DB206D-E298-44AB-9A7D-E270ED106012}" srcOrd="3" destOrd="0" parTransId="{165B1E4C-9F4F-4E4E-86AD-A0B4A600E458}" sibTransId="{9AA4862B-3484-4627-9BFE-C5776D53E4CC}"/>
    <dgm:cxn modelId="{7958986C-A945-4159-90E0-C8E1C6E3913F}" type="presOf" srcId="{62DB206D-E298-44AB-9A7D-E270ED106012}" destId="{1D0260FD-C43D-4091-8ABB-384147B7C643}" srcOrd="0" destOrd="0" presId="urn:microsoft.com/office/officeart/2018/2/layout/IconVerticalSolidList"/>
    <dgm:cxn modelId="{0674414E-ACCE-4A68-B079-EA338D7DF4B3}" srcId="{58A86A4D-8AA9-40B2-B945-B0DD059791AD}" destId="{3811ABC6-0EBE-4514-9B2A-F7DF91867000}" srcOrd="2" destOrd="0" parTransId="{78CDE0C2-8A27-49DA-869B-1A7FEFA1FA27}" sibTransId="{2DE5209A-1AA8-47FD-91FD-8BFFE18FF10A}"/>
    <dgm:cxn modelId="{7C28F852-CF5A-43C2-8CF8-5EFE2A1FEB2B}" type="presOf" srcId="{96C040BC-39D5-48B5-BCCF-03D1773A0F1F}" destId="{516460C4-9364-4A75-B8C0-AA805BAB68D3}" srcOrd="0" destOrd="0" presId="urn:microsoft.com/office/officeart/2018/2/layout/IconVerticalSolidList"/>
    <dgm:cxn modelId="{80D908A7-93E4-4196-BD34-AC337F4D4F0B}" type="presOf" srcId="{CB0ECAA9-110C-4981-917E-07995E2F1CD5}" destId="{CA28843F-806E-4710-A671-F49DA3D8B09E}" srcOrd="0" destOrd="1" presId="urn:microsoft.com/office/officeart/2018/2/layout/IconVerticalSolidList"/>
    <dgm:cxn modelId="{13C5D3C1-EFFD-4359-93E4-2F6A9E8C815F}" srcId="{62DB206D-E298-44AB-9A7D-E270ED106012}" destId="{CE651174-97B3-4AD0-881F-5F90947CD3CE}" srcOrd="0" destOrd="0" parTransId="{A44A253A-AB1E-4048-AA1A-ADA00F44AB63}" sibTransId="{0B448668-5D1D-413E-A841-45597EF9ECEC}"/>
    <dgm:cxn modelId="{D6BF62CB-DE8D-4816-8F8B-F1D9BB3E9C0D}" type="presOf" srcId="{3811ABC6-0EBE-4514-9B2A-F7DF91867000}" destId="{E3817977-644B-4289-B560-38BEA11FA6AD}" srcOrd="0" destOrd="0" presId="urn:microsoft.com/office/officeart/2018/2/layout/IconVerticalSolidList"/>
    <dgm:cxn modelId="{4BD4C3CE-5FA5-4DBC-9975-DF88A18891AB}" srcId="{58A86A4D-8AA9-40B2-B945-B0DD059791AD}" destId="{D8404086-47CF-4BA2-A62B-096D8556C598}" srcOrd="1" destOrd="0" parTransId="{C6B37330-A6D4-4A44-B541-BDEC32FBE959}" sibTransId="{5F9E0280-FC20-44DB-B5E1-B5DE726EEAFA}"/>
    <dgm:cxn modelId="{B416ECD5-2C70-41C7-A142-FA0A5C568442}" srcId="{D8404086-47CF-4BA2-A62B-096D8556C598}" destId="{96C040BC-39D5-48B5-BCCF-03D1773A0F1F}" srcOrd="0" destOrd="0" parTransId="{5765F0F7-58B3-4CDC-97AB-EED10DBF9AEF}" sibTransId="{19D483A1-D796-4945-A73B-C9B81F1B4592}"/>
    <dgm:cxn modelId="{2CD3A8D9-C5C6-4999-8D29-A425A9CC49D6}" type="presOf" srcId="{D8404086-47CF-4BA2-A62B-096D8556C598}" destId="{C9CE7F85-E815-4FA6-BD4E-12F903C4536A}" srcOrd="0" destOrd="0" presId="urn:microsoft.com/office/officeart/2018/2/layout/IconVerticalSolidList"/>
    <dgm:cxn modelId="{EADC5BDA-6E56-42CA-B9C2-29B5DE37EAA7}" type="presOf" srcId="{2C20D319-F5F5-4A16-8973-19D4B4503445}" destId="{D78A1AEE-8BB3-4A5A-BA0C-1FA817866D90}" srcOrd="0" destOrd="0" presId="urn:microsoft.com/office/officeart/2018/2/layout/IconVerticalSolidList"/>
    <dgm:cxn modelId="{46FE87DC-7B28-4143-8937-5770ABB8AA36}" type="presOf" srcId="{7E2BCB3B-EBD8-4D21-81B9-F7E6090C21DF}" destId="{CA28843F-806E-4710-A671-F49DA3D8B09E}" srcOrd="0" destOrd="0" presId="urn:microsoft.com/office/officeart/2018/2/layout/IconVerticalSolidList"/>
    <dgm:cxn modelId="{EC5799DF-140F-4ED3-81F6-B29988A579C8}" srcId="{4AFD3319-7FF3-44BF-9843-EE10E0E6A6AC}" destId="{7E2BCB3B-EBD8-4D21-81B9-F7E6090C21DF}" srcOrd="0" destOrd="0" parTransId="{83D8123C-1549-4CF6-9CDD-5AA855FFA0ED}" sibTransId="{2EB44D9C-1C2E-4A56-958A-938B5F5F8CAE}"/>
    <dgm:cxn modelId="{5CBEDFF9-0818-4954-9E26-BF380D7E902C}" srcId="{4AFD3319-7FF3-44BF-9843-EE10E0E6A6AC}" destId="{CB0ECAA9-110C-4981-917E-07995E2F1CD5}" srcOrd="1" destOrd="0" parTransId="{3E82EAD0-F43B-4FAF-8F4F-5B145A7FC601}" sibTransId="{258A98B8-C7EA-4D95-A27B-DE5EFF7746AF}"/>
    <dgm:cxn modelId="{B1B9B1FF-B483-41BE-A6EC-FF29826465E1}" type="presOf" srcId="{4AFD3319-7FF3-44BF-9843-EE10E0E6A6AC}" destId="{B8AEA655-3B25-4D45-B9F0-7AA805775ED8}" srcOrd="0" destOrd="0" presId="urn:microsoft.com/office/officeart/2018/2/layout/IconVerticalSolidList"/>
    <dgm:cxn modelId="{D84A2BA6-E542-44EB-A612-8BCC725F922C}" type="presParOf" srcId="{FDAB30FF-1498-491E-A23B-E5B478D84F4F}" destId="{B5699179-9423-4340-BFFE-1E853739892C}" srcOrd="0" destOrd="0" presId="urn:microsoft.com/office/officeart/2018/2/layout/IconVerticalSolidList"/>
    <dgm:cxn modelId="{183E5E8C-0C34-4CE1-B4F8-E026E0922A1B}" type="presParOf" srcId="{B5699179-9423-4340-BFFE-1E853739892C}" destId="{26E782E4-90FA-47EB-AFEA-FB3662B03E64}" srcOrd="0" destOrd="0" presId="urn:microsoft.com/office/officeart/2018/2/layout/IconVerticalSolidList"/>
    <dgm:cxn modelId="{DE3638C7-FBBB-47D8-B2CF-FAE69EFAB961}" type="presParOf" srcId="{B5699179-9423-4340-BFFE-1E853739892C}" destId="{15474855-99AF-4AC8-8FD8-2CBE29170E77}" srcOrd="1" destOrd="0" presId="urn:microsoft.com/office/officeart/2018/2/layout/IconVerticalSolidList"/>
    <dgm:cxn modelId="{45858BB3-300A-4398-A5DB-2E8E8A240128}" type="presParOf" srcId="{B5699179-9423-4340-BFFE-1E853739892C}" destId="{CA1E14FC-D260-42A9-805E-039453AE8239}" srcOrd="2" destOrd="0" presId="urn:microsoft.com/office/officeart/2018/2/layout/IconVerticalSolidList"/>
    <dgm:cxn modelId="{6A06E522-02C4-4182-97C1-280778F52790}" type="presParOf" srcId="{B5699179-9423-4340-BFFE-1E853739892C}" destId="{B8AEA655-3B25-4D45-B9F0-7AA805775ED8}" srcOrd="3" destOrd="0" presId="urn:microsoft.com/office/officeart/2018/2/layout/IconVerticalSolidList"/>
    <dgm:cxn modelId="{19FB790E-4ED6-4F0C-A225-606E420FE6E2}" type="presParOf" srcId="{B5699179-9423-4340-BFFE-1E853739892C}" destId="{CA28843F-806E-4710-A671-F49DA3D8B09E}" srcOrd="4" destOrd="0" presId="urn:microsoft.com/office/officeart/2018/2/layout/IconVerticalSolidList"/>
    <dgm:cxn modelId="{BC22D6B0-5053-4BF7-9FA4-07C901550653}" type="presParOf" srcId="{FDAB30FF-1498-491E-A23B-E5B478D84F4F}" destId="{D27DAB47-A38B-441E-8E52-13BD19D5E1C1}" srcOrd="1" destOrd="0" presId="urn:microsoft.com/office/officeart/2018/2/layout/IconVerticalSolidList"/>
    <dgm:cxn modelId="{1DFEFF1E-6C05-4912-BF88-1F294CD16CD6}" type="presParOf" srcId="{FDAB30FF-1498-491E-A23B-E5B478D84F4F}" destId="{78BA5942-C5D3-42C4-8F33-D3AC8C92C4F8}" srcOrd="2" destOrd="0" presId="urn:microsoft.com/office/officeart/2018/2/layout/IconVerticalSolidList"/>
    <dgm:cxn modelId="{BA6B614F-44B0-43DE-BF09-1F1CB35DFB93}" type="presParOf" srcId="{78BA5942-C5D3-42C4-8F33-D3AC8C92C4F8}" destId="{0F58F092-1E09-4C5D-A66A-3109B2FAA427}" srcOrd="0" destOrd="0" presId="urn:microsoft.com/office/officeart/2018/2/layout/IconVerticalSolidList"/>
    <dgm:cxn modelId="{6B62FEDB-EFCF-4F6F-80EB-A12C31B7EDD1}" type="presParOf" srcId="{78BA5942-C5D3-42C4-8F33-D3AC8C92C4F8}" destId="{39772D22-6B17-4842-AC56-59C388F88DC3}" srcOrd="1" destOrd="0" presId="urn:microsoft.com/office/officeart/2018/2/layout/IconVerticalSolidList"/>
    <dgm:cxn modelId="{75656BAC-5114-46BD-8C07-E75EAD527D36}" type="presParOf" srcId="{78BA5942-C5D3-42C4-8F33-D3AC8C92C4F8}" destId="{55BB4E46-716E-498E-8072-55573B20E34E}" srcOrd="2" destOrd="0" presId="urn:microsoft.com/office/officeart/2018/2/layout/IconVerticalSolidList"/>
    <dgm:cxn modelId="{E630D2B7-0BCA-4F24-B38D-9D7FE0E40E95}" type="presParOf" srcId="{78BA5942-C5D3-42C4-8F33-D3AC8C92C4F8}" destId="{C9CE7F85-E815-4FA6-BD4E-12F903C4536A}" srcOrd="3" destOrd="0" presId="urn:microsoft.com/office/officeart/2018/2/layout/IconVerticalSolidList"/>
    <dgm:cxn modelId="{536BCFF5-F6B7-415B-A6EB-BE9B63544625}" type="presParOf" srcId="{78BA5942-C5D3-42C4-8F33-D3AC8C92C4F8}" destId="{516460C4-9364-4A75-B8C0-AA805BAB68D3}" srcOrd="4" destOrd="0" presId="urn:microsoft.com/office/officeart/2018/2/layout/IconVerticalSolidList"/>
    <dgm:cxn modelId="{F58F3341-6D92-4286-82A6-C83565688E2F}" type="presParOf" srcId="{FDAB30FF-1498-491E-A23B-E5B478D84F4F}" destId="{4F1B8822-7B8C-4531-8093-7F9D7B0520A7}" srcOrd="3" destOrd="0" presId="urn:microsoft.com/office/officeart/2018/2/layout/IconVerticalSolidList"/>
    <dgm:cxn modelId="{72049FAB-5C16-4B3B-A7EA-95657BA59B27}" type="presParOf" srcId="{FDAB30FF-1498-491E-A23B-E5B478D84F4F}" destId="{89408B1E-A387-4C19-90E7-E2A34C5A7A48}" srcOrd="4" destOrd="0" presId="urn:microsoft.com/office/officeart/2018/2/layout/IconVerticalSolidList"/>
    <dgm:cxn modelId="{11F86AAE-FD8A-4959-AD6F-FE32B08C9677}" type="presParOf" srcId="{89408B1E-A387-4C19-90E7-E2A34C5A7A48}" destId="{43A3F9FE-72B0-46A2-A1BF-E221478CAF4B}" srcOrd="0" destOrd="0" presId="urn:microsoft.com/office/officeart/2018/2/layout/IconVerticalSolidList"/>
    <dgm:cxn modelId="{EDA1EDEC-CF71-4AD7-9775-3C7ED96F8A23}" type="presParOf" srcId="{89408B1E-A387-4C19-90E7-E2A34C5A7A48}" destId="{3B47F748-8DF6-4BB3-8A7F-B350645395FD}" srcOrd="1" destOrd="0" presId="urn:microsoft.com/office/officeart/2018/2/layout/IconVerticalSolidList"/>
    <dgm:cxn modelId="{5C93BDC5-A017-4ECF-B192-7E363B1D6AE0}" type="presParOf" srcId="{89408B1E-A387-4C19-90E7-E2A34C5A7A48}" destId="{48B2C583-EEE6-44D1-927A-9D9C33DB4852}" srcOrd="2" destOrd="0" presId="urn:microsoft.com/office/officeart/2018/2/layout/IconVerticalSolidList"/>
    <dgm:cxn modelId="{4B2884A8-113D-42D5-842C-3F7D29AF572B}" type="presParOf" srcId="{89408B1E-A387-4C19-90E7-E2A34C5A7A48}" destId="{E3817977-644B-4289-B560-38BEA11FA6AD}" srcOrd="3" destOrd="0" presId="urn:microsoft.com/office/officeart/2018/2/layout/IconVerticalSolidList"/>
    <dgm:cxn modelId="{D554FF22-0EE5-41BB-8729-08FB9AEC7E5D}" type="presParOf" srcId="{89408B1E-A387-4C19-90E7-E2A34C5A7A48}" destId="{D78A1AEE-8BB3-4A5A-BA0C-1FA817866D90}" srcOrd="4" destOrd="0" presId="urn:microsoft.com/office/officeart/2018/2/layout/IconVerticalSolidList"/>
    <dgm:cxn modelId="{18AEAFE8-85CA-4167-8F62-E3571153CE7F}" type="presParOf" srcId="{FDAB30FF-1498-491E-A23B-E5B478D84F4F}" destId="{D77F9603-56B9-4BC3-91BE-22F21D54213C}" srcOrd="5" destOrd="0" presId="urn:microsoft.com/office/officeart/2018/2/layout/IconVerticalSolidList"/>
    <dgm:cxn modelId="{264E71EE-96EE-4CEF-B37D-D8BB6BB71444}" type="presParOf" srcId="{FDAB30FF-1498-491E-A23B-E5B478D84F4F}" destId="{FAAE8F08-8A0D-4688-932E-C249928477A9}" srcOrd="6" destOrd="0" presId="urn:microsoft.com/office/officeart/2018/2/layout/IconVerticalSolidList"/>
    <dgm:cxn modelId="{CB127C46-D1B5-4915-9B93-6C9632DD0F08}" type="presParOf" srcId="{FAAE8F08-8A0D-4688-932E-C249928477A9}" destId="{AB9923E7-1788-4201-B201-5FDDFA2795D8}" srcOrd="0" destOrd="0" presId="urn:microsoft.com/office/officeart/2018/2/layout/IconVerticalSolidList"/>
    <dgm:cxn modelId="{A6A8F8A6-F4BD-4936-9ADD-BF7A272BFE20}" type="presParOf" srcId="{FAAE8F08-8A0D-4688-932E-C249928477A9}" destId="{AE5E7BFA-865D-4F42-ACD7-93B8EB68C78A}" srcOrd="1" destOrd="0" presId="urn:microsoft.com/office/officeart/2018/2/layout/IconVerticalSolidList"/>
    <dgm:cxn modelId="{01396D31-F228-4A91-B469-77ACD3C03BD6}" type="presParOf" srcId="{FAAE8F08-8A0D-4688-932E-C249928477A9}" destId="{106604CB-70EC-4DC5-940A-758464BA0874}" srcOrd="2" destOrd="0" presId="urn:microsoft.com/office/officeart/2018/2/layout/IconVerticalSolidList"/>
    <dgm:cxn modelId="{F25EAF17-BAA5-45FB-B6CF-FBC5D0ACA41F}" type="presParOf" srcId="{FAAE8F08-8A0D-4688-932E-C249928477A9}" destId="{1D0260FD-C43D-4091-8ABB-384147B7C643}" srcOrd="3" destOrd="0" presId="urn:microsoft.com/office/officeart/2018/2/layout/IconVerticalSolidList"/>
    <dgm:cxn modelId="{2E78C9BA-FCAC-4EBF-915C-DA6BEB8D3D11}" type="presParOf" srcId="{FAAE8F08-8A0D-4688-932E-C249928477A9}" destId="{FE0B20FF-3554-4AD0-AC3F-00F60D971DE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A86A4D-8AA9-40B2-B945-B0DD059791A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4AFD3319-7FF3-44BF-9843-EE10E0E6A6AC}">
      <dgm:prSet/>
      <dgm:spPr/>
      <dgm:t>
        <a:bodyPr/>
        <a:lstStyle/>
        <a:p>
          <a:r>
            <a:rPr lang="en-US" b="1"/>
            <a:t>Drawing #5</a:t>
          </a:r>
          <a:endParaRPr lang="en-US"/>
        </a:p>
      </dgm:t>
    </dgm:pt>
    <dgm:pt modelId="{716438A7-F031-46CC-BEE6-D9A4C0AF4DF9}" type="parTrans" cxnId="{2465885E-333C-419B-83D7-320F08B36382}">
      <dgm:prSet/>
      <dgm:spPr/>
      <dgm:t>
        <a:bodyPr/>
        <a:lstStyle/>
        <a:p>
          <a:endParaRPr lang="en-US"/>
        </a:p>
      </dgm:t>
    </dgm:pt>
    <dgm:pt modelId="{48EA5ECE-017A-4922-9157-EBB4A3E0CFFB}" type="sibTrans" cxnId="{2465885E-333C-419B-83D7-320F08B36382}">
      <dgm:prSet/>
      <dgm:spPr/>
      <dgm:t>
        <a:bodyPr/>
        <a:lstStyle/>
        <a:p>
          <a:endParaRPr lang="en-US"/>
        </a:p>
      </dgm:t>
    </dgm:pt>
    <dgm:pt modelId="{7E2BCB3B-EBD8-4D21-81B9-F7E6090C21DF}">
      <dgm:prSet/>
      <dgm:spPr/>
      <dgm:t>
        <a:bodyPr/>
        <a:lstStyle/>
        <a:p>
          <a:r>
            <a:rPr lang="en-US"/>
            <a:t>Was due yesterday, Tuesday, 10/9</a:t>
          </a:r>
        </a:p>
      </dgm:t>
    </dgm:pt>
    <dgm:pt modelId="{83D8123C-1549-4CF6-9CDD-5AA855FFA0ED}" type="parTrans" cxnId="{EC5799DF-140F-4ED3-81F6-B29988A579C8}">
      <dgm:prSet/>
      <dgm:spPr/>
      <dgm:t>
        <a:bodyPr/>
        <a:lstStyle/>
        <a:p>
          <a:endParaRPr lang="en-US"/>
        </a:p>
      </dgm:t>
    </dgm:pt>
    <dgm:pt modelId="{2EB44D9C-1C2E-4A56-958A-938B5F5F8CAE}" type="sibTrans" cxnId="{EC5799DF-140F-4ED3-81F6-B29988A579C8}">
      <dgm:prSet/>
      <dgm:spPr/>
      <dgm:t>
        <a:bodyPr/>
        <a:lstStyle/>
        <a:p>
          <a:endParaRPr lang="en-US"/>
        </a:p>
      </dgm:t>
    </dgm:pt>
    <dgm:pt modelId="{CB0ECAA9-110C-4981-917E-07995E2F1CD5}">
      <dgm:prSet/>
      <dgm:spPr/>
      <dgm:t>
        <a:bodyPr/>
        <a:lstStyle/>
        <a:p>
          <a:r>
            <a:rPr lang="en-US"/>
            <a:t>Each missed day -10 points</a:t>
          </a:r>
        </a:p>
      </dgm:t>
    </dgm:pt>
    <dgm:pt modelId="{3E82EAD0-F43B-4FAF-8F4F-5B145A7FC601}" type="parTrans" cxnId="{5CBEDFF9-0818-4954-9E26-BF380D7E902C}">
      <dgm:prSet/>
      <dgm:spPr/>
      <dgm:t>
        <a:bodyPr/>
        <a:lstStyle/>
        <a:p>
          <a:endParaRPr lang="en-US"/>
        </a:p>
      </dgm:t>
    </dgm:pt>
    <dgm:pt modelId="{258A98B8-C7EA-4D95-A27B-DE5EFF7746AF}" type="sibTrans" cxnId="{5CBEDFF9-0818-4954-9E26-BF380D7E902C}">
      <dgm:prSet/>
      <dgm:spPr/>
      <dgm:t>
        <a:bodyPr/>
        <a:lstStyle/>
        <a:p>
          <a:endParaRPr lang="en-US"/>
        </a:p>
      </dgm:t>
    </dgm:pt>
    <dgm:pt modelId="{D8404086-47CF-4BA2-A62B-096D8556C598}">
      <dgm:prSet/>
      <dgm:spPr/>
      <dgm:t>
        <a:bodyPr/>
        <a:lstStyle/>
        <a:p>
          <a:r>
            <a:rPr lang="en-US" b="1"/>
            <a:t>Drawing #6 Handout 4-1</a:t>
          </a:r>
          <a:endParaRPr lang="en-US"/>
        </a:p>
      </dgm:t>
    </dgm:pt>
    <dgm:pt modelId="{C6B37330-A6D4-4A44-B541-BDEC32FBE959}" type="parTrans" cxnId="{4BD4C3CE-5FA5-4DBC-9975-DF88A18891AB}">
      <dgm:prSet/>
      <dgm:spPr/>
      <dgm:t>
        <a:bodyPr/>
        <a:lstStyle/>
        <a:p>
          <a:endParaRPr lang="en-US"/>
        </a:p>
      </dgm:t>
    </dgm:pt>
    <dgm:pt modelId="{5F9E0280-FC20-44DB-B5E1-B5DE726EEAFA}" type="sibTrans" cxnId="{4BD4C3CE-5FA5-4DBC-9975-DF88A18891AB}">
      <dgm:prSet/>
      <dgm:spPr/>
      <dgm:t>
        <a:bodyPr/>
        <a:lstStyle/>
        <a:p>
          <a:endParaRPr lang="en-US"/>
        </a:p>
      </dgm:t>
    </dgm:pt>
    <dgm:pt modelId="{96C040BC-39D5-48B5-BCCF-03D1773A0F1F}">
      <dgm:prSet/>
      <dgm:spPr/>
      <dgm:t>
        <a:bodyPr/>
        <a:lstStyle/>
        <a:p>
          <a:r>
            <a:rPr lang="en-US"/>
            <a:t>Due tomorrow, Thursday, 10/11</a:t>
          </a:r>
        </a:p>
      </dgm:t>
    </dgm:pt>
    <dgm:pt modelId="{5765F0F7-58B3-4CDC-97AB-EED10DBF9AEF}" type="parTrans" cxnId="{B416ECD5-2C70-41C7-A142-FA0A5C568442}">
      <dgm:prSet/>
      <dgm:spPr/>
      <dgm:t>
        <a:bodyPr/>
        <a:lstStyle/>
        <a:p>
          <a:endParaRPr lang="en-US"/>
        </a:p>
      </dgm:t>
    </dgm:pt>
    <dgm:pt modelId="{19D483A1-D796-4945-A73B-C9B81F1B4592}" type="sibTrans" cxnId="{B416ECD5-2C70-41C7-A142-FA0A5C568442}">
      <dgm:prSet/>
      <dgm:spPr/>
      <dgm:t>
        <a:bodyPr/>
        <a:lstStyle/>
        <a:p>
          <a:endParaRPr lang="en-US"/>
        </a:p>
      </dgm:t>
    </dgm:pt>
    <dgm:pt modelId="{3811ABC6-0EBE-4514-9B2A-F7DF91867000}">
      <dgm:prSet/>
      <dgm:spPr/>
      <dgm:t>
        <a:bodyPr/>
        <a:lstStyle/>
        <a:p>
          <a:r>
            <a:rPr lang="en-US" b="1"/>
            <a:t>Drawing #7 Handout 4-2</a:t>
          </a:r>
          <a:endParaRPr lang="en-US"/>
        </a:p>
      </dgm:t>
    </dgm:pt>
    <dgm:pt modelId="{78CDE0C2-8A27-49DA-869B-1A7FEFA1FA27}" type="parTrans" cxnId="{0674414E-ACCE-4A68-B079-EA338D7DF4B3}">
      <dgm:prSet/>
      <dgm:spPr/>
      <dgm:t>
        <a:bodyPr/>
        <a:lstStyle/>
        <a:p>
          <a:endParaRPr lang="en-US"/>
        </a:p>
      </dgm:t>
    </dgm:pt>
    <dgm:pt modelId="{2DE5209A-1AA8-47FD-91FD-8BFFE18FF10A}" type="sibTrans" cxnId="{0674414E-ACCE-4A68-B079-EA338D7DF4B3}">
      <dgm:prSet/>
      <dgm:spPr/>
      <dgm:t>
        <a:bodyPr/>
        <a:lstStyle/>
        <a:p>
          <a:endParaRPr lang="en-US"/>
        </a:p>
      </dgm:t>
    </dgm:pt>
    <dgm:pt modelId="{2C20D319-F5F5-4A16-8973-19D4B4503445}">
      <dgm:prSet/>
      <dgm:spPr/>
      <dgm:t>
        <a:bodyPr/>
        <a:lstStyle/>
        <a:p>
          <a:r>
            <a:rPr lang="en-US"/>
            <a:t>Due Friday, 10/12</a:t>
          </a:r>
        </a:p>
      </dgm:t>
    </dgm:pt>
    <dgm:pt modelId="{667DDDBE-9316-457D-B5EA-C2E2FCFA4DEF}" type="parTrans" cxnId="{2A536332-A4D2-42C6-B74D-5B794649E9A5}">
      <dgm:prSet/>
      <dgm:spPr/>
      <dgm:t>
        <a:bodyPr/>
        <a:lstStyle/>
        <a:p>
          <a:endParaRPr lang="en-US"/>
        </a:p>
      </dgm:t>
    </dgm:pt>
    <dgm:pt modelId="{51ADB56D-824E-4DCF-8974-878D358396C6}" type="sibTrans" cxnId="{2A536332-A4D2-42C6-B74D-5B794649E9A5}">
      <dgm:prSet/>
      <dgm:spPr/>
      <dgm:t>
        <a:bodyPr/>
        <a:lstStyle/>
        <a:p>
          <a:endParaRPr lang="en-US"/>
        </a:p>
      </dgm:t>
    </dgm:pt>
    <dgm:pt modelId="{62DB206D-E298-44AB-9A7D-E270ED106012}">
      <dgm:prSet/>
      <dgm:spPr/>
      <dgm:t>
        <a:bodyPr/>
        <a:lstStyle/>
        <a:p>
          <a:r>
            <a:rPr lang="en-US" b="1" dirty="0"/>
            <a:t>Unit 3 Lettering Quiz</a:t>
          </a:r>
          <a:endParaRPr lang="en-US" dirty="0"/>
        </a:p>
      </dgm:t>
    </dgm:pt>
    <dgm:pt modelId="{165B1E4C-9F4F-4E4E-86AD-A0B4A600E458}" type="parTrans" cxnId="{A4DCD365-A1C0-4F5B-BC23-967CF17AC5A8}">
      <dgm:prSet/>
      <dgm:spPr/>
      <dgm:t>
        <a:bodyPr/>
        <a:lstStyle/>
        <a:p>
          <a:endParaRPr lang="en-US"/>
        </a:p>
      </dgm:t>
    </dgm:pt>
    <dgm:pt modelId="{9AA4862B-3484-4627-9BFE-C5776D53E4CC}" type="sibTrans" cxnId="{A4DCD365-A1C0-4F5B-BC23-967CF17AC5A8}">
      <dgm:prSet/>
      <dgm:spPr/>
      <dgm:t>
        <a:bodyPr/>
        <a:lstStyle/>
        <a:p>
          <a:endParaRPr lang="en-US"/>
        </a:p>
      </dgm:t>
    </dgm:pt>
    <dgm:pt modelId="{CE651174-97B3-4AD0-881F-5F90947CD3CE}">
      <dgm:prSet/>
      <dgm:spPr/>
      <dgm:t>
        <a:bodyPr/>
        <a:lstStyle/>
        <a:p>
          <a:r>
            <a:rPr lang="en-US"/>
            <a:t>Due Sunday</a:t>
          </a:r>
        </a:p>
      </dgm:t>
    </dgm:pt>
    <dgm:pt modelId="{A44A253A-AB1E-4048-AA1A-ADA00F44AB63}" type="parTrans" cxnId="{13C5D3C1-EFFD-4359-93E4-2F6A9E8C815F}">
      <dgm:prSet/>
      <dgm:spPr/>
      <dgm:t>
        <a:bodyPr/>
        <a:lstStyle/>
        <a:p>
          <a:endParaRPr lang="en-US"/>
        </a:p>
      </dgm:t>
    </dgm:pt>
    <dgm:pt modelId="{0B448668-5D1D-413E-A841-45597EF9ECEC}" type="sibTrans" cxnId="{13C5D3C1-EFFD-4359-93E4-2F6A9E8C815F}">
      <dgm:prSet/>
      <dgm:spPr/>
      <dgm:t>
        <a:bodyPr/>
        <a:lstStyle/>
        <a:p>
          <a:endParaRPr lang="en-US"/>
        </a:p>
      </dgm:t>
    </dgm:pt>
    <dgm:pt modelId="{267DE6DF-05B0-475B-A031-688BD2CE5AE6}">
      <dgm:prSet/>
      <dgm:spPr/>
      <dgm:t>
        <a:bodyPr/>
        <a:lstStyle/>
        <a:p>
          <a:r>
            <a:rPr lang="en-US"/>
            <a:t>Is to be completed via Google Classroom</a:t>
          </a:r>
        </a:p>
      </dgm:t>
    </dgm:pt>
    <dgm:pt modelId="{B60D317F-EF41-415F-A703-8607D68B8E86}" type="parTrans" cxnId="{C11D2A03-05D2-42C4-985E-E0AB83B35E50}">
      <dgm:prSet/>
      <dgm:spPr/>
      <dgm:t>
        <a:bodyPr/>
        <a:lstStyle/>
        <a:p>
          <a:endParaRPr lang="en-US"/>
        </a:p>
      </dgm:t>
    </dgm:pt>
    <dgm:pt modelId="{818CA3E8-34F0-493A-907C-BE2A59381F18}" type="sibTrans" cxnId="{C11D2A03-05D2-42C4-985E-E0AB83B35E50}">
      <dgm:prSet/>
      <dgm:spPr/>
      <dgm:t>
        <a:bodyPr/>
        <a:lstStyle/>
        <a:p>
          <a:endParaRPr lang="en-US"/>
        </a:p>
      </dgm:t>
    </dgm:pt>
    <dgm:pt modelId="{FDAB30FF-1498-491E-A23B-E5B478D84F4F}" type="pres">
      <dgm:prSet presAssocID="{58A86A4D-8AA9-40B2-B945-B0DD059791AD}" presName="root" presStyleCnt="0">
        <dgm:presLayoutVars>
          <dgm:dir/>
          <dgm:resizeHandles val="exact"/>
        </dgm:presLayoutVars>
      </dgm:prSet>
      <dgm:spPr/>
    </dgm:pt>
    <dgm:pt modelId="{B5699179-9423-4340-BFFE-1E853739892C}" type="pres">
      <dgm:prSet presAssocID="{4AFD3319-7FF3-44BF-9843-EE10E0E6A6AC}" presName="compNode" presStyleCnt="0"/>
      <dgm:spPr/>
    </dgm:pt>
    <dgm:pt modelId="{26E782E4-90FA-47EB-AFEA-FB3662B03E64}" type="pres">
      <dgm:prSet presAssocID="{4AFD3319-7FF3-44BF-9843-EE10E0E6A6AC}" presName="bgRect" presStyleLbl="bgShp" presStyleIdx="0" presStyleCnt="4"/>
      <dgm:spPr/>
    </dgm:pt>
    <dgm:pt modelId="{15474855-99AF-4AC8-8FD8-2CBE29170E77}" type="pres">
      <dgm:prSet presAssocID="{4AFD3319-7FF3-44BF-9843-EE10E0E6A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A1E14FC-D260-42A9-805E-039453AE8239}" type="pres">
      <dgm:prSet presAssocID="{4AFD3319-7FF3-44BF-9843-EE10E0E6A6AC}" presName="spaceRect" presStyleCnt="0"/>
      <dgm:spPr/>
    </dgm:pt>
    <dgm:pt modelId="{B8AEA655-3B25-4D45-B9F0-7AA805775ED8}" type="pres">
      <dgm:prSet presAssocID="{4AFD3319-7FF3-44BF-9843-EE10E0E6A6AC}" presName="parTx" presStyleLbl="revTx" presStyleIdx="0" presStyleCnt="8">
        <dgm:presLayoutVars>
          <dgm:chMax val="0"/>
          <dgm:chPref val="0"/>
        </dgm:presLayoutVars>
      </dgm:prSet>
      <dgm:spPr/>
    </dgm:pt>
    <dgm:pt modelId="{CA28843F-806E-4710-A671-F49DA3D8B09E}" type="pres">
      <dgm:prSet presAssocID="{4AFD3319-7FF3-44BF-9843-EE10E0E6A6AC}" presName="desTx" presStyleLbl="revTx" presStyleIdx="1" presStyleCnt="8">
        <dgm:presLayoutVars/>
      </dgm:prSet>
      <dgm:spPr/>
    </dgm:pt>
    <dgm:pt modelId="{D27DAB47-A38B-441E-8E52-13BD19D5E1C1}" type="pres">
      <dgm:prSet presAssocID="{48EA5ECE-017A-4922-9157-EBB4A3E0CFFB}" presName="sibTrans" presStyleCnt="0"/>
      <dgm:spPr/>
    </dgm:pt>
    <dgm:pt modelId="{78BA5942-C5D3-42C4-8F33-D3AC8C92C4F8}" type="pres">
      <dgm:prSet presAssocID="{D8404086-47CF-4BA2-A62B-096D8556C598}" presName="compNode" presStyleCnt="0"/>
      <dgm:spPr/>
    </dgm:pt>
    <dgm:pt modelId="{0F58F092-1E09-4C5D-A66A-3109B2FAA427}" type="pres">
      <dgm:prSet presAssocID="{D8404086-47CF-4BA2-A62B-096D8556C598}" presName="bgRect" presStyleLbl="bgShp" presStyleIdx="1" presStyleCnt="4"/>
      <dgm:spPr/>
    </dgm:pt>
    <dgm:pt modelId="{39772D22-6B17-4842-AC56-59C388F88DC3}" type="pres">
      <dgm:prSet presAssocID="{D8404086-47CF-4BA2-A62B-096D8556C598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5BB4E46-716E-498E-8072-55573B20E34E}" type="pres">
      <dgm:prSet presAssocID="{D8404086-47CF-4BA2-A62B-096D8556C598}" presName="spaceRect" presStyleCnt="0"/>
      <dgm:spPr/>
    </dgm:pt>
    <dgm:pt modelId="{C9CE7F85-E815-4FA6-BD4E-12F903C4536A}" type="pres">
      <dgm:prSet presAssocID="{D8404086-47CF-4BA2-A62B-096D8556C598}" presName="parTx" presStyleLbl="revTx" presStyleIdx="2" presStyleCnt="8">
        <dgm:presLayoutVars>
          <dgm:chMax val="0"/>
          <dgm:chPref val="0"/>
        </dgm:presLayoutVars>
      </dgm:prSet>
      <dgm:spPr/>
    </dgm:pt>
    <dgm:pt modelId="{516460C4-9364-4A75-B8C0-AA805BAB68D3}" type="pres">
      <dgm:prSet presAssocID="{D8404086-47CF-4BA2-A62B-096D8556C598}" presName="desTx" presStyleLbl="revTx" presStyleIdx="3" presStyleCnt="8">
        <dgm:presLayoutVars/>
      </dgm:prSet>
      <dgm:spPr/>
    </dgm:pt>
    <dgm:pt modelId="{4F1B8822-7B8C-4531-8093-7F9D7B0520A7}" type="pres">
      <dgm:prSet presAssocID="{5F9E0280-FC20-44DB-B5E1-B5DE726EEAFA}" presName="sibTrans" presStyleCnt="0"/>
      <dgm:spPr/>
    </dgm:pt>
    <dgm:pt modelId="{89408B1E-A387-4C19-90E7-E2A34C5A7A48}" type="pres">
      <dgm:prSet presAssocID="{3811ABC6-0EBE-4514-9B2A-F7DF91867000}" presName="compNode" presStyleCnt="0"/>
      <dgm:spPr/>
    </dgm:pt>
    <dgm:pt modelId="{43A3F9FE-72B0-46A2-A1BF-E221478CAF4B}" type="pres">
      <dgm:prSet presAssocID="{3811ABC6-0EBE-4514-9B2A-F7DF91867000}" presName="bgRect" presStyleLbl="bgShp" presStyleIdx="2" presStyleCnt="4"/>
      <dgm:spPr/>
    </dgm:pt>
    <dgm:pt modelId="{3B47F748-8DF6-4BB3-8A7F-B350645395FD}" type="pres">
      <dgm:prSet presAssocID="{3811ABC6-0EBE-4514-9B2A-F7DF91867000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48B2C583-EEE6-44D1-927A-9D9C33DB4852}" type="pres">
      <dgm:prSet presAssocID="{3811ABC6-0EBE-4514-9B2A-F7DF91867000}" presName="spaceRect" presStyleCnt="0"/>
      <dgm:spPr/>
    </dgm:pt>
    <dgm:pt modelId="{E3817977-644B-4289-B560-38BEA11FA6AD}" type="pres">
      <dgm:prSet presAssocID="{3811ABC6-0EBE-4514-9B2A-F7DF91867000}" presName="parTx" presStyleLbl="revTx" presStyleIdx="4" presStyleCnt="8">
        <dgm:presLayoutVars>
          <dgm:chMax val="0"/>
          <dgm:chPref val="0"/>
        </dgm:presLayoutVars>
      </dgm:prSet>
      <dgm:spPr/>
    </dgm:pt>
    <dgm:pt modelId="{D78A1AEE-8BB3-4A5A-BA0C-1FA817866D90}" type="pres">
      <dgm:prSet presAssocID="{3811ABC6-0EBE-4514-9B2A-F7DF91867000}" presName="desTx" presStyleLbl="revTx" presStyleIdx="5" presStyleCnt="8">
        <dgm:presLayoutVars/>
      </dgm:prSet>
      <dgm:spPr/>
    </dgm:pt>
    <dgm:pt modelId="{D77F9603-56B9-4BC3-91BE-22F21D54213C}" type="pres">
      <dgm:prSet presAssocID="{2DE5209A-1AA8-47FD-91FD-8BFFE18FF10A}" presName="sibTrans" presStyleCnt="0"/>
      <dgm:spPr/>
    </dgm:pt>
    <dgm:pt modelId="{FAAE8F08-8A0D-4688-932E-C249928477A9}" type="pres">
      <dgm:prSet presAssocID="{62DB206D-E298-44AB-9A7D-E270ED106012}" presName="compNode" presStyleCnt="0"/>
      <dgm:spPr/>
    </dgm:pt>
    <dgm:pt modelId="{AB9923E7-1788-4201-B201-5FDDFA2795D8}" type="pres">
      <dgm:prSet presAssocID="{62DB206D-E298-44AB-9A7D-E270ED106012}" presName="bgRect" presStyleLbl="bgShp" presStyleIdx="3" presStyleCnt="4"/>
      <dgm:spPr/>
    </dgm:pt>
    <dgm:pt modelId="{AE5E7BFA-865D-4F42-ACD7-93B8EB68C78A}" type="pres">
      <dgm:prSet presAssocID="{62DB206D-E298-44AB-9A7D-E270ED106012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604CB-70EC-4DC5-940A-758464BA0874}" type="pres">
      <dgm:prSet presAssocID="{62DB206D-E298-44AB-9A7D-E270ED106012}" presName="spaceRect" presStyleCnt="0"/>
      <dgm:spPr/>
    </dgm:pt>
    <dgm:pt modelId="{1D0260FD-C43D-4091-8ABB-384147B7C643}" type="pres">
      <dgm:prSet presAssocID="{62DB206D-E298-44AB-9A7D-E270ED106012}" presName="parTx" presStyleLbl="revTx" presStyleIdx="6" presStyleCnt="8">
        <dgm:presLayoutVars>
          <dgm:chMax val="0"/>
          <dgm:chPref val="0"/>
        </dgm:presLayoutVars>
      </dgm:prSet>
      <dgm:spPr/>
    </dgm:pt>
    <dgm:pt modelId="{FE0B20FF-3554-4AD0-AC3F-00F60D971DE5}" type="pres">
      <dgm:prSet presAssocID="{62DB206D-E298-44AB-9A7D-E270ED106012}" presName="desTx" presStyleLbl="revTx" presStyleIdx="7" presStyleCnt="8">
        <dgm:presLayoutVars/>
      </dgm:prSet>
      <dgm:spPr/>
    </dgm:pt>
  </dgm:ptLst>
  <dgm:cxnLst>
    <dgm:cxn modelId="{19516D00-D959-4939-8B44-FB6363B7530A}" type="presOf" srcId="{58A86A4D-8AA9-40B2-B945-B0DD059791AD}" destId="{FDAB30FF-1498-491E-A23B-E5B478D84F4F}" srcOrd="0" destOrd="0" presId="urn:microsoft.com/office/officeart/2018/2/layout/IconVerticalSolidList"/>
    <dgm:cxn modelId="{C11D2A03-05D2-42C4-985E-E0AB83B35E50}" srcId="{62DB206D-E298-44AB-9A7D-E270ED106012}" destId="{267DE6DF-05B0-475B-A031-688BD2CE5AE6}" srcOrd="1" destOrd="0" parTransId="{B60D317F-EF41-415F-A703-8607D68B8E86}" sibTransId="{818CA3E8-34F0-493A-907C-BE2A59381F18}"/>
    <dgm:cxn modelId="{CF582624-60A8-47DE-B322-6C2B87E4A489}" type="presOf" srcId="{267DE6DF-05B0-475B-A031-688BD2CE5AE6}" destId="{FE0B20FF-3554-4AD0-AC3F-00F60D971DE5}" srcOrd="0" destOrd="1" presId="urn:microsoft.com/office/officeart/2018/2/layout/IconVerticalSolidList"/>
    <dgm:cxn modelId="{2A536332-A4D2-42C6-B74D-5B794649E9A5}" srcId="{3811ABC6-0EBE-4514-9B2A-F7DF91867000}" destId="{2C20D319-F5F5-4A16-8973-19D4B4503445}" srcOrd="0" destOrd="0" parTransId="{667DDDBE-9316-457D-B5EA-C2E2FCFA4DEF}" sibTransId="{51ADB56D-824E-4DCF-8974-878D358396C6}"/>
    <dgm:cxn modelId="{E3C5B43C-5B89-4932-9F09-FBB26B0CD860}" type="presOf" srcId="{CE651174-97B3-4AD0-881F-5F90947CD3CE}" destId="{FE0B20FF-3554-4AD0-AC3F-00F60D971DE5}" srcOrd="0" destOrd="0" presId="urn:microsoft.com/office/officeart/2018/2/layout/IconVerticalSolidList"/>
    <dgm:cxn modelId="{2465885E-333C-419B-83D7-320F08B36382}" srcId="{58A86A4D-8AA9-40B2-B945-B0DD059791AD}" destId="{4AFD3319-7FF3-44BF-9843-EE10E0E6A6AC}" srcOrd="0" destOrd="0" parTransId="{716438A7-F031-46CC-BEE6-D9A4C0AF4DF9}" sibTransId="{48EA5ECE-017A-4922-9157-EBB4A3E0CFFB}"/>
    <dgm:cxn modelId="{A4DCD365-A1C0-4F5B-BC23-967CF17AC5A8}" srcId="{58A86A4D-8AA9-40B2-B945-B0DD059791AD}" destId="{62DB206D-E298-44AB-9A7D-E270ED106012}" srcOrd="3" destOrd="0" parTransId="{165B1E4C-9F4F-4E4E-86AD-A0B4A600E458}" sibTransId="{9AA4862B-3484-4627-9BFE-C5776D53E4CC}"/>
    <dgm:cxn modelId="{7958986C-A945-4159-90E0-C8E1C6E3913F}" type="presOf" srcId="{62DB206D-E298-44AB-9A7D-E270ED106012}" destId="{1D0260FD-C43D-4091-8ABB-384147B7C643}" srcOrd="0" destOrd="0" presId="urn:microsoft.com/office/officeart/2018/2/layout/IconVerticalSolidList"/>
    <dgm:cxn modelId="{0674414E-ACCE-4A68-B079-EA338D7DF4B3}" srcId="{58A86A4D-8AA9-40B2-B945-B0DD059791AD}" destId="{3811ABC6-0EBE-4514-9B2A-F7DF91867000}" srcOrd="2" destOrd="0" parTransId="{78CDE0C2-8A27-49DA-869B-1A7FEFA1FA27}" sibTransId="{2DE5209A-1AA8-47FD-91FD-8BFFE18FF10A}"/>
    <dgm:cxn modelId="{7C28F852-CF5A-43C2-8CF8-5EFE2A1FEB2B}" type="presOf" srcId="{96C040BC-39D5-48B5-BCCF-03D1773A0F1F}" destId="{516460C4-9364-4A75-B8C0-AA805BAB68D3}" srcOrd="0" destOrd="0" presId="urn:microsoft.com/office/officeart/2018/2/layout/IconVerticalSolidList"/>
    <dgm:cxn modelId="{80D908A7-93E4-4196-BD34-AC337F4D4F0B}" type="presOf" srcId="{CB0ECAA9-110C-4981-917E-07995E2F1CD5}" destId="{CA28843F-806E-4710-A671-F49DA3D8B09E}" srcOrd="0" destOrd="1" presId="urn:microsoft.com/office/officeart/2018/2/layout/IconVerticalSolidList"/>
    <dgm:cxn modelId="{13C5D3C1-EFFD-4359-93E4-2F6A9E8C815F}" srcId="{62DB206D-E298-44AB-9A7D-E270ED106012}" destId="{CE651174-97B3-4AD0-881F-5F90947CD3CE}" srcOrd="0" destOrd="0" parTransId="{A44A253A-AB1E-4048-AA1A-ADA00F44AB63}" sibTransId="{0B448668-5D1D-413E-A841-45597EF9ECEC}"/>
    <dgm:cxn modelId="{D6BF62CB-DE8D-4816-8F8B-F1D9BB3E9C0D}" type="presOf" srcId="{3811ABC6-0EBE-4514-9B2A-F7DF91867000}" destId="{E3817977-644B-4289-B560-38BEA11FA6AD}" srcOrd="0" destOrd="0" presId="urn:microsoft.com/office/officeart/2018/2/layout/IconVerticalSolidList"/>
    <dgm:cxn modelId="{4BD4C3CE-5FA5-4DBC-9975-DF88A18891AB}" srcId="{58A86A4D-8AA9-40B2-B945-B0DD059791AD}" destId="{D8404086-47CF-4BA2-A62B-096D8556C598}" srcOrd="1" destOrd="0" parTransId="{C6B37330-A6D4-4A44-B541-BDEC32FBE959}" sibTransId="{5F9E0280-FC20-44DB-B5E1-B5DE726EEAFA}"/>
    <dgm:cxn modelId="{B416ECD5-2C70-41C7-A142-FA0A5C568442}" srcId="{D8404086-47CF-4BA2-A62B-096D8556C598}" destId="{96C040BC-39D5-48B5-BCCF-03D1773A0F1F}" srcOrd="0" destOrd="0" parTransId="{5765F0F7-58B3-4CDC-97AB-EED10DBF9AEF}" sibTransId="{19D483A1-D796-4945-A73B-C9B81F1B4592}"/>
    <dgm:cxn modelId="{2CD3A8D9-C5C6-4999-8D29-A425A9CC49D6}" type="presOf" srcId="{D8404086-47CF-4BA2-A62B-096D8556C598}" destId="{C9CE7F85-E815-4FA6-BD4E-12F903C4536A}" srcOrd="0" destOrd="0" presId="urn:microsoft.com/office/officeart/2018/2/layout/IconVerticalSolidList"/>
    <dgm:cxn modelId="{EADC5BDA-6E56-42CA-B9C2-29B5DE37EAA7}" type="presOf" srcId="{2C20D319-F5F5-4A16-8973-19D4B4503445}" destId="{D78A1AEE-8BB3-4A5A-BA0C-1FA817866D90}" srcOrd="0" destOrd="0" presId="urn:microsoft.com/office/officeart/2018/2/layout/IconVerticalSolidList"/>
    <dgm:cxn modelId="{46FE87DC-7B28-4143-8937-5770ABB8AA36}" type="presOf" srcId="{7E2BCB3B-EBD8-4D21-81B9-F7E6090C21DF}" destId="{CA28843F-806E-4710-A671-F49DA3D8B09E}" srcOrd="0" destOrd="0" presId="urn:microsoft.com/office/officeart/2018/2/layout/IconVerticalSolidList"/>
    <dgm:cxn modelId="{EC5799DF-140F-4ED3-81F6-B29988A579C8}" srcId="{4AFD3319-7FF3-44BF-9843-EE10E0E6A6AC}" destId="{7E2BCB3B-EBD8-4D21-81B9-F7E6090C21DF}" srcOrd="0" destOrd="0" parTransId="{83D8123C-1549-4CF6-9CDD-5AA855FFA0ED}" sibTransId="{2EB44D9C-1C2E-4A56-958A-938B5F5F8CAE}"/>
    <dgm:cxn modelId="{5CBEDFF9-0818-4954-9E26-BF380D7E902C}" srcId="{4AFD3319-7FF3-44BF-9843-EE10E0E6A6AC}" destId="{CB0ECAA9-110C-4981-917E-07995E2F1CD5}" srcOrd="1" destOrd="0" parTransId="{3E82EAD0-F43B-4FAF-8F4F-5B145A7FC601}" sibTransId="{258A98B8-C7EA-4D95-A27B-DE5EFF7746AF}"/>
    <dgm:cxn modelId="{B1B9B1FF-B483-41BE-A6EC-FF29826465E1}" type="presOf" srcId="{4AFD3319-7FF3-44BF-9843-EE10E0E6A6AC}" destId="{B8AEA655-3B25-4D45-B9F0-7AA805775ED8}" srcOrd="0" destOrd="0" presId="urn:microsoft.com/office/officeart/2018/2/layout/IconVerticalSolidList"/>
    <dgm:cxn modelId="{D84A2BA6-E542-44EB-A612-8BCC725F922C}" type="presParOf" srcId="{FDAB30FF-1498-491E-A23B-E5B478D84F4F}" destId="{B5699179-9423-4340-BFFE-1E853739892C}" srcOrd="0" destOrd="0" presId="urn:microsoft.com/office/officeart/2018/2/layout/IconVerticalSolidList"/>
    <dgm:cxn modelId="{183E5E8C-0C34-4CE1-B4F8-E026E0922A1B}" type="presParOf" srcId="{B5699179-9423-4340-BFFE-1E853739892C}" destId="{26E782E4-90FA-47EB-AFEA-FB3662B03E64}" srcOrd="0" destOrd="0" presId="urn:microsoft.com/office/officeart/2018/2/layout/IconVerticalSolidList"/>
    <dgm:cxn modelId="{DE3638C7-FBBB-47D8-B2CF-FAE69EFAB961}" type="presParOf" srcId="{B5699179-9423-4340-BFFE-1E853739892C}" destId="{15474855-99AF-4AC8-8FD8-2CBE29170E77}" srcOrd="1" destOrd="0" presId="urn:microsoft.com/office/officeart/2018/2/layout/IconVerticalSolidList"/>
    <dgm:cxn modelId="{45858BB3-300A-4398-A5DB-2E8E8A240128}" type="presParOf" srcId="{B5699179-9423-4340-BFFE-1E853739892C}" destId="{CA1E14FC-D260-42A9-805E-039453AE8239}" srcOrd="2" destOrd="0" presId="urn:microsoft.com/office/officeart/2018/2/layout/IconVerticalSolidList"/>
    <dgm:cxn modelId="{6A06E522-02C4-4182-97C1-280778F52790}" type="presParOf" srcId="{B5699179-9423-4340-BFFE-1E853739892C}" destId="{B8AEA655-3B25-4D45-B9F0-7AA805775ED8}" srcOrd="3" destOrd="0" presId="urn:microsoft.com/office/officeart/2018/2/layout/IconVerticalSolidList"/>
    <dgm:cxn modelId="{19FB790E-4ED6-4F0C-A225-606E420FE6E2}" type="presParOf" srcId="{B5699179-9423-4340-BFFE-1E853739892C}" destId="{CA28843F-806E-4710-A671-F49DA3D8B09E}" srcOrd="4" destOrd="0" presId="urn:microsoft.com/office/officeart/2018/2/layout/IconVerticalSolidList"/>
    <dgm:cxn modelId="{BC22D6B0-5053-4BF7-9FA4-07C901550653}" type="presParOf" srcId="{FDAB30FF-1498-491E-A23B-E5B478D84F4F}" destId="{D27DAB47-A38B-441E-8E52-13BD19D5E1C1}" srcOrd="1" destOrd="0" presId="urn:microsoft.com/office/officeart/2018/2/layout/IconVerticalSolidList"/>
    <dgm:cxn modelId="{1DFEFF1E-6C05-4912-BF88-1F294CD16CD6}" type="presParOf" srcId="{FDAB30FF-1498-491E-A23B-E5B478D84F4F}" destId="{78BA5942-C5D3-42C4-8F33-D3AC8C92C4F8}" srcOrd="2" destOrd="0" presId="urn:microsoft.com/office/officeart/2018/2/layout/IconVerticalSolidList"/>
    <dgm:cxn modelId="{BA6B614F-44B0-43DE-BF09-1F1CB35DFB93}" type="presParOf" srcId="{78BA5942-C5D3-42C4-8F33-D3AC8C92C4F8}" destId="{0F58F092-1E09-4C5D-A66A-3109B2FAA427}" srcOrd="0" destOrd="0" presId="urn:microsoft.com/office/officeart/2018/2/layout/IconVerticalSolidList"/>
    <dgm:cxn modelId="{6B62FEDB-EFCF-4F6F-80EB-A12C31B7EDD1}" type="presParOf" srcId="{78BA5942-C5D3-42C4-8F33-D3AC8C92C4F8}" destId="{39772D22-6B17-4842-AC56-59C388F88DC3}" srcOrd="1" destOrd="0" presId="urn:microsoft.com/office/officeart/2018/2/layout/IconVerticalSolidList"/>
    <dgm:cxn modelId="{75656BAC-5114-46BD-8C07-E75EAD527D36}" type="presParOf" srcId="{78BA5942-C5D3-42C4-8F33-D3AC8C92C4F8}" destId="{55BB4E46-716E-498E-8072-55573B20E34E}" srcOrd="2" destOrd="0" presId="urn:microsoft.com/office/officeart/2018/2/layout/IconVerticalSolidList"/>
    <dgm:cxn modelId="{E630D2B7-0BCA-4F24-B38D-9D7FE0E40E95}" type="presParOf" srcId="{78BA5942-C5D3-42C4-8F33-D3AC8C92C4F8}" destId="{C9CE7F85-E815-4FA6-BD4E-12F903C4536A}" srcOrd="3" destOrd="0" presId="urn:microsoft.com/office/officeart/2018/2/layout/IconVerticalSolidList"/>
    <dgm:cxn modelId="{536BCFF5-F6B7-415B-A6EB-BE9B63544625}" type="presParOf" srcId="{78BA5942-C5D3-42C4-8F33-D3AC8C92C4F8}" destId="{516460C4-9364-4A75-B8C0-AA805BAB68D3}" srcOrd="4" destOrd="0" presId="urn:microsoft.com/office/officeart/2018/2/layout/IconVerticalSolidList"/>
    <dgm:cxn modelId="{F58F3341-6D92-4286-82A6-C83565688E2F}" type="presParOf" srcId="{FDAB30FF-1498-491E-A23B-E5B478D84F4F}" destId="{4F1B8822-7B8C-4531-8093-7F9D7B0520A7}" srcOrd="3" destOrd="0" presId="urn:microsoft.com/office/officeart/2018/2/layout/IconVerticalSolidList"/>
    <dgm:cxn modelId="{72049FAB-5C16-4B3B-A7EA-95657BA59B27}" type="presParOf" srcId="{FDAB30FF-1498-491E-A23B-E5B478D84F4F}" destId="{89408B1E-A387-4C19-90E7-E2A34C5A7A48}" srcOrd="4" destOrd="0" presId="urn:microsoft.com/office/officeart/2018/2/layout/IconVerticalSolidList"/>
    <dgm:cxn modelId="{11F86AAE-FD8A-4959-AD6F-FE32B08C9677}" type="presParOf" srcId="{89408B1E-A387-4C19-90E7-E2A34C5A7A48}" destId="{43A3F9FE-72B0-46A2-A1BF-E221478CAF4B}" srcOrd="0" destOrd="0" presId="urn:microsoft.com/office/officeart/2018/2/layout/IconVerticalSolidList"/>
    <dgm:cxn modelId="{EDA1EDEC-CF71-4AD7-9775-3C7ED96F8A23}" type="presParOf" srcId="{89408B1E-A387-4C19-90E7-E2A34C5A7A48}" destId="{3B47F748-8DF6-4BB3-8A7F-B350645395FD}" srcOrd="1" destOrd="0" presId="urn:microsoft.com/office/officeart/2018/2/layout/IconVerticalSolidList"/>
    <dgm:cxn modelId="{5C93BDC5-A017-4ECF-B192-7E363B1D6AE0}" type="presParOf" srcId="{89408B1E-A387-4C19-90E7-E2A34C5A7A48}" destId="{48B2C583-EEE6-44D1-927A-9D9C33DB4852}" srcOrd="2" destOrd="0" presId="urn:microsoft.com/office/officeart/2018/2/layout/IconVerticalSolidList"/>
    <dgm:cxn modelId="{4B2884A8-113D-42D5-842C-3F7D29AF572B}" type="presParOf" srcId="{89408B1E-A387-4C19-90E7-E2A34C5A7A48}" destId="{E3817977-644B-4289-B560-38BEA11FA6AD}" srcOrd="3" destOrd="0" presId="urn:microsoft.com/office/officeart/2018/2/layout/IconVerticalSolidList"/>
    <dgm:cxn modelId="{D554FF22-0EE5-41BB-8729-08FB9AEC7E5D}" type="presParOf" srcId="{89408B1E-A387-4C19-90E7-E2A34C5A7A48}" destId="{D78A1AEE-8BB3-4A5A-BA0C-1FA817866D90}" srcOrd="4" destOrd="0" presId="urn:microsoft.com/office/officeart/2018/2/layout/IconVerticalSolidList"/>
    <dgm:cxn modelId="{18AEAFE8-85CA-4167-8F62-E3571153CE7F}" type="presParOf" srcId="{FDAB30FF-1498-491E-A23B-E5B478D84F4F}" destId="{D77F9603-56B9-4BC3-91BE-22F21D54213C}" srcOrd="5" destOrd="0" presId="urn:microsoft.com/office/officeart/2018/2/layout/IconVerticalSolidList"/>
    <dgm:cxn modelId="{264E71EE-96EE-4CEF-B37D-D8BB6BB71444}" type="presParOf" srcId="{FDAB30FF-1498-491E-A23B-E5B478D84F4F}" destId="{FAAE8F08-8A0D-4688-932E-C249928477A9}" srcOrd="6" destOrd="0" presId="urn:microsoft.com/office/officeart/2018/2/layout/IconVerticalSolidList"/>
    <dgm:cxn modelId="{CB127C46-D1B5-4915-9B93-6C9632DD0F08}" type="presParOf" srcId="{FAAE8F08-8A0D-4688-932E-C249928477A9}" destId="{AB9923E7-1788-4201-B201-5FDDFA2795D8}" srcOrd="0" destOrd="0" presId="urn:microsoft.com/office/officeart/2018/2/layout/IconVerticalSolidList"/>
    <dgm:cxn modelId="{A6A8F8A6-F4BD-4936-9ADD-BF7A272BFE20}" type="presParOf" srcId="{FAAE8F08-8A0D-4688-932E-C249928477A9}" destId="{AE5E7BFA-865D-4F42-ACD7-93B8EB68C78A}" srcOrd="1" destOrd="0" presId="urn:microsoft.com/office/officeart/2018/2/layout/IconVerticalSolidList"/>
    <dgm:cxn modelId="{01396D31-F228-4A91-B469-77ACD3C03BD6}" type="presParOf" srcId="{FAAE8F08-8A0D-4688-932E-C249928477A9}" destId="{106604CB-70EC-4DC5-940A-758464BA0874}" srcOrd="2" destOrd="0" presId="urn:microsoft.com/office/officeart/2018/2/layout/IconVerticalSolidList"/>
    <dgm:cxn modelId="{F25EAF17-BAA5-45FB-B6CF-FBC5D0ACA41F}" type="presParOf" srcId="{FAAE8F08-8A0D-4688-932E-C249928477A9}" destId="{1D0260FD-C43D-4091-8ABB-384147B7C643}" srcOrd="3" destOrd="0" presId="urn:microsoft.com/office/officeart/2018/2/layout/IconVerticalSolidList"/>
    <dgm:cxn modelId="{2E78C9BA-FCAC-4EBF-915C-DA6BEB8D3D11}" type="presParOf" srcId="{FAAE8F08-8A0D-4688-932E-C249928477A9}" destId="{FE0B20FF-3554-4AD0-AC3F-00F60D971DE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782E4-90FA-47EB-AFEA-FB3662B03E64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474855-99AF-4AC8-8FD8-2CBE29170E7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EA655-3B25-4D45-B9F0-7AA805775ED8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#5</a:t>
          </a:r>
          <a:endParaRPr lang="en-US" sz="2200" kern="1200"/>
        </a:p>
      </dsp:txBody>
      <dsp:txXfrm>
        <a:off x="1057183" y="1805"/>
        <a:ext cx="4732020" cy="915310"/>
      </dsp:txXfrm>
    </dsp:sp>
    <dsp:sp modelId="{CA28843F-806E-4710-A671-F49DA3D8B09E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Was due yesterday, Tuesday, 10/9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missed day -10 points</a:t>
          </a:r>
        </a:p>
      </dsp:txBody>
      <dsp:txXfrm>
        <a:off x="5789203" y="1805"/>
        <a:ext cx="4726396" cy="915310"/>
      </dsp:txXfrm>
    </dsp:sp>
    <dsp:sp modelId="{0F58F092-1E09-4C5D-A66A-3109B2FAA4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772D22-6B17-4842-AC56-59C388F88DC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E7F85-E815-4FA6-BD4E-12F903C4536A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#6 Handout 4-1</a:t>
          </a:r>
          <a:endParaRPr lang="en-US" sz="2200" kern="1200"/>
        </a:p>
      </dsp:txBody>
      <dsp:txXfrm>
        <a:off x="1057183" y="1145944"/>
        <a:ext cx="4732020" cy="915310"/>
      </dsp:txXfrm>
    </dsp:sp>
    <dsp:sp modelId="{516460C4-9364-4A75-B8C0-AA805BAB68D3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tomorrow, Thursday, 10/11</a:t>
          </a:r>
        </a:p>
      </dsp:txBody>
      <dsp:txXfrm>
        <a:off x="5789203" y="1145944"/>
        <a:ext cx="4726396" cy="915310"/>
      </dsp:txXfrm>
    </dsp:sp>
    <dsp:sp modelId="{43A3F9FE-72B0-46A2-A1BF-E221478CAF4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7F748-8DF6-4BB3-8A7F-B350645395F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817977-644B-4289-B560-38BEA11FA6AD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#7 Handout 4-2</a:t>
          </a:r>
          <a:endParaRPr lang="en-US" sz="2200" kern="1200"/>
        </a:p>
      </dsp:txBody>
      <dsp:txXfrm>
        <a:off x="1057183" y="2290082"/>
        <a:ext cx="4732020" cy="915310"/>
      </dsp:txXfrm>
    </dsp:sp>
    <dsp:sp modelId="{D78A1AEE-8BB3-4A5A-BA0C-1FA817866D90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Friday, 10/12</a:t>
          </a:r>
        </a:p>
      </dsp:txBody>
      <dsp:txXfrm>
        <a:off x="5789203" y="2290082"/>
        <a:ext cx="4726396" cy="915310"/>
      </dsp:txXfrm>
    </dsp:sp>
    <dsp:sp modelId="{AB9923E7-1788-4201-B201-5FDDFA2795D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E7BFA-865D-4F42-ACD7-93B8EB68C78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260FD-C43D-4091-8ABB-384147B7C643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Unit 3 Lettering Quiz</a:t>
          </a:r>
          <a:endParaRPr lang="en-US" sz="2200" kern="1200" dirty="0"/>
        </a:p>
      </dsp:txBody>
      <dsp:txXfrm>
        <a:off x="1057183" y="3434221"/>
        <a:ext cx="4732020" cy="915310"/>
      </dsp:txXfrm>
    </dsp:sp>
    <dsp:sp modelId="{FE0B20FF-3554-4AD0-AC3F-00F60D971DE5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Sunday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 to be completed via Google Classroom</a:t>
          </a:r>
        </a:p>
      </dsp:txBody>
      <dsp:txXfrm>
        <a:off x="5789203" y="3434221"/>
        <a:ext cx="472639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782E4-90FA-47EB-AFEA-FB3662B03E64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474855-99AF-4AC8-8FD8-2CBE29170E7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EA655-3B25-4D45-B9F0-7AA805775ED8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#5</a:t>
          </a:r>
          <a:endParaRPr lang="en-US" sz="2200" kern="1200"/>
        </a:p>
      </dsp:txBody>
      <dsp:txXfrm>
        <a:off x="1057183" y="1805"/>
        <a:ext cx="4732020" cy="915310"/>
      </dsp:txXfrm>
    </dsp:sp>
    <dsp:sp modelId="{CA28843F-806E-4710-A671-F49DA3D8B09E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Was due yesterday, Tuesday, 10/9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missed day -10 points</a:t>
          </a:r>
        </a:p>
      </dsp:txBody>
      <dsp:txXfrm>
        <a:off x="5789203" y="1805"/>
        <a:ext cx="4726396" cy="915310"/>
      </dsp:txXfrm>
    </dsp:sp>
    <dsp:sp modelId="{0F58F092-1E09-4C5D-A66A-3109B2FAA4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772D22-6B17-4842-AC56-59C388F88DC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E7F85-E815-4FA6-BD4E-12F903C4536A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#6 Handout 4-1</a:t>
          </a:r>
          <a:endParaRPr lang="en-US" sz="2200" kern="1200"/>
        </a:p>
      </dsp:txBody>
      <dsp:txXfrm>
        <a:off x="1057183" y="1145944"/>
        <a:ext cx="4732020" cy="915310"/>
      </dsp:txXfrm>
    </dsp:sp>
    <dsp:sp modelId="{516460C4-9364-4A75-B8C0-AA805BAB68D3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tomorrow, Thursday, 10/11</a:t>
          </a:r>
        </a:p>
      </dsp:txBody>
      <dsp:txXfrm>
        <a:off x="5789203" y="1145944"/>
        <a:ext cx="4726396" cy="915310"/>
      </dsp:txXfrm>
    </dsp:sp>
    <dsp:sp modelId="{43A3F9FE-72B0-46A2-A1BF-E221478CAF4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7F748-8DF6-4BB3-8A7F-B350645395F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817977-644B-4289-B560-38BEA11FA6AD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#7 Handout 4-2</a:t>
          </a:r>
          <a:endParaRPr lang="en-US" sz="2200" kern="1200"/>
        </a:p>
      </dsp:txBody>
      <dsp:txXfrm>
        <a:off x="1057183" y="2290082"/>
        <a:ext cx="4732020" cy="915310"/>
      </dsp:txXfrm>
    </dsp:sp>
    <dsp:sp modelId="{D78A1AEE-8BB3-4A5A-BA0C-1FA817866D90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Friday, 10/12</a:t>
          </a:r>
        </a:p>
      </dsp:txBody>
      <dsp:txXfrm>
        <a:off x="5789203" y="2290082"/>
        <a:ext cx="4726396" cy="915310"/>
      </dsp:txXfrm>
    </dsp:sp>
    <dsp:sp modelId="{AB9923E7-1788-4201-B201-5FDDFA2795D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E7BFA-865D-4F42-ACD7-93B8EB68C78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260FD-C43D-4091-8ABB-384147B7C643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Unit 3 Lettering Quiz</a:t>
          </a:r>
          <a:endParaRPr lang="en-US" sz="2200" kern="1200" dirty="0"/>
        </a:p>
      </dsp:txBody>
      <dsp:txXfrm>
        <a:off x="1057183" y="3434221"/>
        <a:ext cx="4732020" cy="915310"/>
      </dsp:txXfrm>
    </dsp:sp>
    <dsp:sp modelId="{FE0B20FF-3554-4AD0-AC3F-00F60D971DE5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Sunday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 to be completed via Google Classroom</a:t>
          </a:r>
        </a:p>
      </dsp:txBody>
      <dsp:txXfrm>
        <a:off x="5789203" y="3434221"/>
        <a:ext cx="472639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C741-A5AB-4887-9EE5-364BFEE151D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Unit 3 - Lettering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</a:schemeClr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Clarify projections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sometric views">
            <a:extLst>
              <a:ext uri="{FF2B5EF4-FFF2-40B4-BE49-F238E27FC236}">
                <a16:creationId xmlns:a16="http://schemas.microsoft.com/office/drawing/2014/main" id="{9AE3F868-0052-45C6-8864-53B02AD0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2007575"/>
            <a:ext cx="6553545" cy="28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532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Notes to specify materials and/or processes</a:t>
            </a:r>
          </a:p>
        </p:txBody>
      </p:sp>
      <p:cxnSp>
        <p:nvCxnSpPr>
          <p:cNvPr id="2053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technical drawing notes">
            <a:extLst>
              <a:ext uri="{FF2B5EF4-FFF2-40B4-BE49-F238E27FC236}">
                <a16:creationId xmlns:a16="http://schemas.microsoft.com/office/drawing/2014/main" id="{960131F1-B49C-44A5-88EE-17DEF47A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8370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817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Using the lettering guide to create your title blocks</a:t>
            </a:r>
          </a:p>
          <a:p>
            <a:r>
              <a:rPr lang="en-US" sz="1800" dirty="0"/>
              <a:t>3/8” vertical capitals</a:t>
            </a:r>
          </a:p>
          <a:p>
            <a:r>
              <a:rPr lang="en-US" sz="1800" dirty="0"/>
              <a:t>1/8” vertical capitals</a:t>
            </a:r>
          </a:p>
          <a:p>
            <a:r>
              <a:rPr lang="en-US" sz="1800" dirty="0"/>
              <a:t>1/8” vertical lower case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3200" b="1" dirty="0"/>
              <a:t>DUE TUESDAY OCTOBER 9TH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7533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the importance of lettering?</a:t>
            </a:r>
          </a:p>
          <a:p>
            <a:pPr lvl="1"/>
            <a:r>
              <a:rPr lang="en-US" sz="2000" dirty="0"/>
              <a:t>Be sure to answer the question within Google Classroom</a:t>
            </a:r>
          </a:p>
          <a:p>
            <a:pPr lvl="1"/>
            <a:r>
              <a:rPr lang="en-US" sz="2000" dirty="0"/>
              <a:t>Answer within the allotted time in class to receive full credit</a:t>
            </a:r>
          </a:p>
          <a:p>
            <a:pPr lvl="1"/>
            <a:r>
              <a:rPr lang="en-US" sz="2000" dirty="0"/>
              <a:t>Answer on the same day to receive half-credit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9793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This Week in DDP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Drawing #5 </a:t>
            </a:r>
          </a:p>
          <a:p>
            <a:pPr lvl="1"/>
            <a:r>
              <a:rPr lang="en-US" sz="3200" b="1" dirty="0"/>
              <a:t>DUE</a:t>
            </a:r>
            <a:r>
              <a:rPr lang="en-US" sz="3200" dirty="0"/>
              <a:t> </a:t>
            </a:r>
            <a:r>
              <a:rPr lang="en-US" sz="3200" b="1" dirty="0"/>
              <a:t>TODAY, 10/9 by end of class</a:t>
            </a:r>
          </a:p>
          <a:p>
            <a:r>
              <a:rPr lang="en-US" sz="3600" dirty="0"/>
              <a:t>2 Lettering practice handouts </a:t>
            </a:r>
          </a:p>
          <a:p>
            <a:pPr lvl="1"/>
            <a:r>
              <a:rPr lang="en-US" sz="3200" b="1" dirty="0"/>
              <a:t>DUE FRIDAY 10/12</a:t>
            </a:r>
          </a:p>
          <a:p>
            <a:pPr lvl="1"/>
            <a:r>
              <a:rPr lang="en-US" sz="3200" dirty="0"/>
              <a:t>1 on Wednesday</a:t>
            </a:r>
          </a:p>
          <a:p>
            <a:pPr lvl="1"/>
            <a:r>
              <a:rPr lang="en-US" sz="3200" dirty="0"/>
              <a:t>1 on Thursday</a:t>
            </a:r>
          </a:p>
          <a:p>
            <a:r>
              <a:rPr lang="en-US" sz="3600" dirty="0"/>
              <a:t>Google Classroom QUIZ </a:t>
            </a:r>
          </a:p>
          <a:p>
            <a:pPr lvl="1"/>
            <a:r>
              <a:rPr lang="en-US" sz="3200" b="1" dirty="0"/>
              <a:t>DUE SUNDAY 10/14</a:t>
            </a:r>
          </a:p>
          <a:p>
            <a:pPr lvl="1"/>
            <a:r>
              <a:rPr lang="en-US" sz="3200" dirty="0"/>
              <a:t>To be posted Friday morning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1365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Drawing #5 - Lettering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3600" dirty="0"/>
              <a:t>DUE DATE: </a:t>
            </a:r>
            <a:r>
              <a:rPr lang="en-US" sz="3600" b="1" dirty="0"/>
              <a:t>TODAY, 10/9 by end of class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b="1" dirty="0"/>
              <a:t>TIPS</a:t>
            </a:r>
          </a:p>
          <a:p>
            <a:pPr>
              <a:buFontTx/>
              <a:buChar char="-"/>
            </a:pPr>
            <a:r>
              <a:rPr lang="en-US" b="1" dirty="0"/>
              <a:t>Good spacing between letters</a:t>
            </a:r>
          </a:p>
          <a:p>
            <a:pPr>
              <a:buFontTx/>
              <a:buChar char="-"/>
            </a:pPr>
            <a:r>
              <a:rPr lang="en-US" b="1" dirty="0"/>
              <a:t>Watch smudges</a:t>
            </a:r>
          </a:p>
          <a:p>
            <a:pPr>
              <a:buFontTx/>
              <a:buChar char="-"/>
            </a:pPr>
            <a:r>
              <a:rPr lang="en-US" b="1" dirty="0"/>
              <a:t>Use tools properly</a:t>
            </a:r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895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1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okia9n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Rest of the week at a glance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7609257D-55B8-4A84-8FD8-9F2C61165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88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6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Drawing #6 – Lettering Handout 4-1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DUE DATE: </a:t>
            </a:r>
            <a:r>
              <a:rPr lang="en-US" sz="3600" b="1" dirty="0"/>
              <a:t>TOMORROW, 10/11 by end of class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b="1" dirty="0"/>
              <a:t>TIPS</a:t>
            </a:r>
          </a:p>
          <a:p>
            <a:pPr>
              <a:buFontTx/>
              <a:buChar char="-"/>
            </a:pPr>
            <a:r>
              <a:rPr lang="en-US" b="1" dirty="0"/>
              <a:t>Good spacing between letters</a:t>
            </a:r>
          </a:p>
          <a:p>
            <a:pPr>
              <a:buFontTx/>
              <a:buChar char="-"/>
            </a:pPr>
            <a:r>
              <a:rPr lang="en-US" b="1" dirty="0"/>
              <a:t>Watch smudges</a:t>
            </a:r>
          </a:p>
          <a:p>
            <a:pPr>
              <a:buFontTx/>
              <a:buChar char="-"/>
            </a:pPr>
            <a:r>
              <a:rPr lang="en-US" b="1" dirty="0"/>
              <a:t>Use tools properly</a:t>
            </a:r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72317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Rest of the week at a glance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7609257D-55B8-4A84-8FD8-9F2C6116508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8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big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 sz="2400">
                <a:cs typeface="Arial" pitchFamily="34" charset="0"/>
              </a:rPr>
              <a:t>Guidelines are used for height and slope of letters</a:t>
            </a:r>
          </a:p>
          <a:p>
            <a:r>
              <a:rPr lang="en-US" sz="2400"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lettering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Purpose is to clarify the views or projections</a:t>
            </a:r>
          </a:p>
          <a:p>
            <a:r>
              <a:rPr lang="en-US" sz="2400"/>
              <a:t>Notes may specify materials and processes</a:t>
            </a:r>
          </a:p>
          <a:p>
            <a:r>
              <a:rPr lang="en-US" sz="2400"/>
              <a:t>Most drafters are required to letter drawings freehand</a:t>
            </a:r>
          </a:p>
          <a:p>
            <a:r>
              <a:rPr lang="en-US" sz="2400"/>
              <a:t>Lettering is about 20% of manual work for any drafter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Lettering technique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r="1" b="2198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Add a footer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Use less pressure on your pencil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Having a pencil with a point will help produce high quality lettering that can be copied easily and clearly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Have your forearm fully supported with your hand resting on its side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Take your time and relax, pausing is most likely needed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“Pull” the pencil across the page to not dig into the drawing</a:t>
            </a:r>
          </a:p>
        </p:txBody>
      </p:sp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Lettering Guide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Using the lettering guide to create your title blocks</a:t>
            </a:r>
          </a:p>
          <a:p>
            <a:r>
              <a:rPr lang="en-US" sz="1800"/>
              <a:t>3/8” vertical capitals</a:t>
            </a:r>
          </a:p>
          <a:p>
            <a:r>
              <a:rPr lang="en-US" sz="1800"/>
              <a:t>1/8” vertical capitals</a:t>
            </a:r>
          </a:p>
          <a:p>
            <a:r>
              <a:rPr lang="en-US" sz="1800"/>
              <a:t>1/8” vertical lower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7874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570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  <vt:lpstr>Drawing #5</vt:lpstr>
      <vt:lpstr>Lesson Plan 4</vt:lpstr>
      <vt:lpstr>Why technical lettering?</vt:lpstr>
      <vt:lpstr>Why technical lettering?</vt:lpstr>
      <vt:lpstr>PowerPoint Presentation</vt:lpstr>
      <vt:lpstr>Drawing #5</vt:lpstr>
      <vt:lpstr>Lesson Plan 5</vt:lpstr>
      <vt:lpstr>Do Now</vt:lpstr>
      <vt:lpstr>Lesson Plan 6</vt:lpstr>
      <vt:lpstr>This Week in DDP</vt:lpstr>
      <vt:lpstr>Drawing #5 - Lettering</vt:lpstr>
      <vt:lpstr>Lesson Plan 7</vt:lpstr>
      <vt:lpstr>Rest of the week at a glance</vt:lpstr>
      <vt:lpstr>Drawing #6 – Lettering Handout 4-1</vt:lpstr>
      <vt:lpstr>Lesson Plan 8</vt:lpstr>
      <vt:lpstr>Rest of the week at a glance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2</cp:revision>
  <dcterms:created xsi:type="dcterms:W3CDTF">2018-10-10T13:15:50Z</dcterms:created>
  <dcterms:modified xsi:type="dcterms:W3CDTF">2018-10-11T13:26:44Z</dcterms:modified>
</cp:coreProperties>
</file>