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3-4480-BB50-33A0F7DE3D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C3-4480-BB50-33A0F7DE3D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C3-4480-BB50-33A0F7DE3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0214120"/>
        <c:axId val="150215296"/>
      </c:barChart>
      <c:catAx>
        <c:axId val="15021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5296"/>
        <c:crosses val="autoZero"/>
        <c:auto val="1"/>
        <c:lblAlgn val="ctr"/>
        <c:lblOffset val="100"/>
        <c:noMultiLvlLbl val="0"/>
      </c:catAx>
      <c:valAx>
        <c:axId val="15021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14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12C1E06A-EA1F-4CA8-A626-CC69DDF632FB}" type="pres">
      <dgm:prSet presAssocID="{7CECA0AB-610B-40F3-B090-6F1635DEEBA3}" presName="ChildAccent3" presStyleCnt="0"/>
      <dgm:spPr/>
    </dgm:pt>
    <dgm:pt modelId="{878FC103-C764-4B12-881B-D0533F7D9205}" type="pres">
      <dgm:prSet presAssocID="{7CECA0AB-610B-40F3-B090-6F1635DEEBA3}" presName="ChildAccent" presStyleLbl="alignImgPlace1" presStyleIdx="0" presStyleCnt="3"/>
      <dgm:spPr/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01A93EBE-B6CC-44D9-96D8-9EC440AA2DF8}" type="pres">
      <dgm:prSet presAssocID="{DC116BB7-7E08-4371-8427-129FC519EAC3}" presName="ChildAccent2" presStyleCnt="0"/>
      <dgm:spPr/>
    </dgm:pt>
    <dgm:pt modelId="{8481E0A1-3340-4D41-A335-19FC673E8623}" type="pres">
      <dgm:prSet presAssocID="{DC116BB7-7E08-4371-8427-129FC519EAC3}" presName="ChildAccent" presStyleLbl="alignImgPlace1" presStyleIdx="1" presStyleCnt="3"/>
      <dgm:spPr/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45FD4591-DBFF-4CB2-9093-D43637390FB5}" type="pres">
      <dgm:prSet presAssocID="{9973DBD4-90CD-4290-8BFE-98DD059D9533}" presName="ChildAccent1" presStyleCnt="0"/>
      <dgm:spPr/>
    </dgm:pt>
    <dgm:pt modelId="{3830D3E1-928E-44CE-8B15-1E0CB9FA2D58}" type="pres">
      <dgm:prSet presAssocID="{9973DBD4-90CD-4290-8BFE-98DD059D9533}" presName="ChildAccent" presStyleLbl="alignImgPlace1" presStyleIdx="2" presStyleCnt="3"/>
      <dgm:spPr/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A216DD14-5E56-401D-9696-95A989867AAB}" type="presOf" srcId="{CDA36253-46B1-4579-98B8-8C5F85390E57}" destId="{8481E0A1-3340-4D41-A335-19FC673E8623}" srcOrd="0" destOrd="0" presId="urn:microsoft.com/office/officeart/2011/layout/InterconnectedBlockProcess"/>
    <dgm:cxn modelId="{81756E18-7D30-49AA-AE22-0BC535066E34}" type="presOf" srcId="{CDA36253-46B1-4579-98B8-8C5F85390E57}" destId="{0AE8916F-9FB8-40E3-82AE-C07E45D61326}" srcOrd="1" destOrd="0" presId="urn:microsoft.com/office/officeart/2011/layout/InterconnectedBlockProcess"/>
    <dgm:cxn modelId="{B769DA23-8F78-4366-9845-75F8026140DB}" type="presOf" srcId="{DC116BB7-7E08-4371-8427-129FC519EAC3}" destId="{F62B26E2-3F53-45C3-8A5D-BDB13ED86F84}" srcOrd="0" destOrd="0" presId="urn:microsoft.com/office/officeart/2011/layout/InterconnectedBlockProcess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63271143-40A4-423E-9769-800F63933D64}" type="presOf" srcId="{10FE6316-23EE-47CE-9B89-BC8C073B5E7A}" destId="{878FC103-C764-4B12-881B-D0533F7D9205}" srcOrd="0" destOrd="0" presId="urn:microsoft.com/office/officeart/2011/layout/InterconnectedBlockProcess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62F6ADA5-1312-49BC-BBA1-69DF6626DCB8}" type="presOf" srcId="{7CECA0AB-610B-40F3-B090-6F1635DEEBA3}" destId="{37D539AB-F6E5-4F46-BE6B-474374D6A3DA}" srcOrd="0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018C29BC-56E7-40CC-A505-FB54C4277113}" type="presOf" srcId="{10FE6316-23EE-47CE-9B89-BC8C073B5E7A}" destId="{282A2CFE-F062-4629-810C-5804D8DB16F8}" srcOrd="1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34DCCCF9-0F63-4D09-BE5C-512721B50ADA}" type="presParOf" srcId="{B75A8043-2A5C-40F5-AB52-84B648833440}" destId="{12C1E06A-EA1F-4CA8-A626-CC69DDF632FB}" srcOrd="0" destOrd="0" presId="urn:microsoft.com/office/officeart/2011/layout/InterconnectedBlockProcess"/>
    <dgm:cxn modelId="{952DCE8E-93B8-49BB-ABE7-CEBF1065AE53}" type="presParOf" srcId="{12C1E06A-EA1F-4CA8-A626-CC69DDF632FB}" destId="{878FC103-C764-4B12-881B-D0533F7D9205}" srcOrd="0" destOrd="0" presId="urn:microsoft.com/office/officeart/2011/layout/InterconnectedBlockProcess"/>
    <dgm:cxn modelId="{D5947D7B-13B7-42D0-970E-DE9EF9CED78E}" type="presParOf" srcId="{B75A8043-2A5C-40F5-AB52-84B648833440}" destId="{282A2CFE-F062-4629-810C-5804D8DB16F8}" srcOrd="1" destOrd="0" presId="urn:microsoft.com/office/officeart/2011/layout/InterconnectedBlockProcess"/>
    <dgm:cxn modelId="{20B67F8F-4F41-40B8-BC6E-631518A6517C}" type="presParOf" srcId="{B75A8043-2A5C-40F5-AB52-84B648833440}" destId="{37D539AB-F6E5-4F46-BE6B-474374D6A3DA}" srcOrd="2" destOrd="0" presId="urn:microsoft.com/office/officeart/2011/layout/InterconnectedBlockProcess"/>
    <dgm:cxn modelId="{81949706-B238-4390-BEAC-6A17EAEF3A31}" type="presParOf" srcId="{B75A8043-2A5C-40F5-AB52-84B648833440}" destId="{01A93EBE-B6CC-44D9-96D8-9EC440AA2DF8}" srcOrd="3" destOrd="0" presId="urn:microsoft.com/office/officeart/2011/layout/InterconnectedBlockProcess"/>
    <dgm:cxn modelId="{6191741D-66EF-42BD-9474-FEB493F393AA}" type="presParOf" srcId="{01A93EBE-B6CC-44D9-96D8-9EC440AA2DF8}" destId="{8481E0A1-3340-4D41-A335-19FC673E8623}" srcOrd="0" destOrd="0" presId="urn:microsoft.com/office/officeart/2011/layout/InterconnectedBlockProcess"/>
    <dgm:cxn modelId="{0F4565C3-D17B-42D3-AA56-F3E09B66DD4D}" type="presParOf" srcId="{B75A8043-2A5C-40F5-AB52-84B648833440}" destId="{0AE8916F-9FB8-40E3-82AE-C07E45D61326}" srcOrd="4" destOrd="0" presId="urn:microsoft.com/office/officeart/2011/layout/InterconnectedBlockProcess"/>
    <dgm:cxn modelId="{F0F1DE96-5E7D-4D61-9EAA-2B36A37B8B27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3048152" y="907677"/>
          <a:ext cx="1523847" cy="338637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3241547" y="907677"/>
        <a:ext cx="1330452" cy="3386377"/>
      </dsp:txXfrm>
    </dsp:sp>
    <dsp:sp modelId="{37D539AB-F6E5-4F46-BE6B-474374D6A3DA}">
      <dsp:nvSpPr>
        <dsp:cNvPr id="0" name=""/>
        <dsp:cNvSpPr/>
      </dsp:nvSpPr>
      <dsp:spPr>
        <a:xfrm>
          <a:off x="3048152" y="185869"/>
          <a:ext cx="1523847" cy="723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3</a:t>
          </a:r>
        </a:p>
      </dsp:txBody>
      <dsp:txXfrm>
        <a:off x="3048152" y="185869"/>
        <a:ext cx="1523847" cy="723040"/>
      </dsp:txXfrm>
    </dsp:sp>
    <dsp:sp modelId="{8481E0A1-3340-4D41-A335-19FC673E8623}">
      <dsp:nvSpPr>
        <dsp:cNvPr id="0" name=""/>
        <dsp:cNvSpPr/>
      </dsp:nvSpPr>
      <dsp:spPr>
        <a:xfrm>
          <a:off x="1523847" y="907677"/>
          <a:ext cx="1523847" cy="314481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1717243" y="907677"/>
        <a:ext cx="1330452" cy="3144816"/>
      </dsp:txXfrm>
    </dsp:sp>
    <dsp:sp modelId="{F62B26E2-3F53-45C3-8A5D-BDB13ED86F84}">
      <dsp:nvSpPr>
        <dsp:cNvPr id="0" name=""/>
        <dsp:cNvSpPr/>
      </dsp:nvSpPr>
      <dsp:spPr>
        <a:xfrm>
          <a:off x="1523847" y="302952"/>
          <a:ext cx="1523847" cy="604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2</a:t>
          </a:r>
        </a:p>
      </dsp:txBody>
      <dsp:txXfrm>
        <a:off x="1523847" y="302952"/>
        <a:ext cx="1523847" cy="604724"/>
      </dsp:txXfrm>
    </dsp:sp>
    <dsp:sp modelId="{3830D3E1-928E-44CE-8B15-1E0CB9FA2D58}">
      <dsp:nvSpPr>
        <dsp:cNvPr id="0" name=""/>
        <dsp:cNvSpPr/>
      </dsp:nvSpPr>
      <dsp:spPr>
        <a:xfrm>
          <a:off x="0" y="907677"/>
          <a:ext cx="1523847" cy="29028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Description</a:t>
          </a:r>
        </a:p>
      </dsp:txBody>
      <dsp:txXfrm>
        <a:off x="193395" y="907677"/>
        <a:ext cx="1330452" cy="2902844"/>
      </dsp:txXfrm>
    </dsp:sp>
    <dsp:sp modelId="{689B834B-0576-4B5D-B813-1B600D181483}">
      <dsp:nvSpPr>
        <dsp:cNvPr id="0" name=""/>
        <dsp:cNvSpPr/>
      </dsp:nvSpPr>
      <dsp:spPr>
        <a:xfrm>
          <a:off x="0" y="423733"/>
          <a:ext cx="1523847" cy="483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1</a:t>
          </a:r>
        </a:p>
      </dsp:txBody>
      <dsp:txXfrm>
        <a:off x="0" y="423733"/>
        <a:ext cx="1523847" cy="48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3748"/>
              </p:ext>
            </p:extLst>
          </p:nvPr>
        </p:nvGraphicFramePr>
        <p:xfrm>
          <a:off x="1981200" y="1987550"/>
          <a:ext cx="93726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3365808"/>
              </p:ext>
            </p:extLst>
          </p:nvPr>
        </p:nvGraphicFramePr>
        <p:xfrm>
          <a:off x="6781800" y="1981200"/>
          <a:ext cx="4572000" cy="20920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Interconnected block process showing sequence of 3 steps in a process and their task description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400778"/>
              </p:ext>
            </p:extLst>
          </p:nvPr>
        </p:nvGraphicFramePr>
        <p:xfrm>
          <a:off x="6781800" y="1981200"/>
          <a:ext cx="457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126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Wireframe Building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</cp:revision>
  <dcterms:created xsi:type="dcterms:W3CDTF">2018-01-26T05:18:24Z</dcterms:created>
  <dcterms:modified xsi:type="dcterms:W3CDTF">2018-01-26T05:19:05Z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