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>
                <a:solidFill>
                  <a:srgbClr val="FFFFFF"/>
                </a:solidFill>
              </a:rPr>
              <a:t>Have your forearm sully supported with your hand resting on its side</a:t>
            </a:r>
          </a:p>
          <a:p>
            <a:r>
              <a:rPr lang="en-US" sz="200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Lettering Guide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Using the lettering guide to create your title blocks</a:t>
            </a:r>
          </a:p>
          <a:p>
            <a:r>
              <a:rPr lang="en-US" sz="1800"/>
              <a:t>3/8” vertical capitals</a:t>
            </a:r>
          </a:p>
          <a:p>
            <a:r>
              <a:rPr lang="en-US" sz="1800"/>
              <a:t>1/8” vertical capitals</a:t>
            </a:r>
          </a:p>
          <a:p>
            <a:r>
              <a:rPr lang="en-US" sz="1800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7874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</cp:revision>
  <dcterms:created xsi:type="dcterms:W3CDTF">2018-10-03T11:34:48Z</dcterms:created>
  <dcterms:modified xsi:type="dcterms:W3CDTF">2018-10-03T11:34:51Z</dcterms:modified>
</cp:coreProperties>
</file>