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9"/>
  </p:notesMasterIdLst>
  <p:handoutMasterIdLst>
    <p:handoutMasterId r:id="rId10"/>
  </p:handoutMasterIdLst>
  <p:sldIdLst>
    <p:sldId id="268" r:id="rId2"/>
    <p:sldId id="277" r:id="rId3"/>
    <p:sldId id="272" r:id="rId4"/>
    <p:sldId id="271" r:id="rId5"/>
    <p:sldId id="273" r:id="rId6"/>
    <p:sldId id="274" r:id="rId7"/>
    <p:sldId id="27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" y="6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3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139942-0A2E-443A-842F-D6DE74360370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56F55-9FC0-474B-ADC4-A77A47F498E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138946-C5C1-4A11-BA69-F12F43F8A94B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&amp; Electricity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2 – Electric Circuits and Devices</a:t>
            </a:r>
          </a:p>
          <a:p>
            <a:endParaRPr lang="en-US" dirty="0"/>
          </a:p>
          <a:p>
            <a:r>
              <a:rPr lang="en-US" dirty="0"/>
              <a:t>Section 2 – Conductance and Resistance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9E9C-644B-40CF-8B60-7CD77F3E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Circuits and Devices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6FA5-60EE-4E88-BF08-02C91A452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Conductance and Resistance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2B1D-5AE8-4375-BC2B-5E2210E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8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 dirty="0"/>
              <a:t>1c62ger</a:t>
            </a:r>
            <a:endParaRPr lang="en-US" sz="400000" b="1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Define the terms conductor and insulator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Describe certain types of resistors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Sketch an illustration of electrons flowing through a wire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Determine the resistance value by resistor color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Electrons flow differently by the kinds of materials in the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9EAC-E562-4BC9-8C64-94279948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B055A-E28B-4CFE-BB6B-F6FC961E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Conductor</a:t>
            </a:r>
          </a:p>
          <a:p>
            <a:r>
              <a:rPr lang="en-US" dirty="0"/>
              <a:t>Insulator</a:t>
            </a:r>
          </a:p>
          <a:p>
            <a:r>
              <a:rPr lang="en-US" dirty="0"/>
              <a:t>Ohm</a:t>
            </a:r>
          </a:p>
          <a:p>
            <a:r>
              <a:rPr lang="en-US" dirty="0"/>
              <a:t>Potentiometers</a:t>
            </a:r>
          </a:p>
          <a:p>
            <a:r>
              <a:rPr lang="en-US" dirty="0"/>
              <a:t>Resistance</a:t>
            </a:r>
          </a:p>
          <a:p>
            <a:r>
              <a:rPr lang="en-US" dirty="0"/>
              <a:t>Resistor</a:t>
            </a:r>
          </a:p>
          <a:p>
            <a:r>
              <a:rPr lang="en-US" dirty="0"/>
              <a:t>Tolerance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08373-69FD-4A8A-970C-9B614DF2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8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0D00-89FD-4E98-BEB1-3C142574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A6B08-D3F4-43CD-81E4-5A5504F8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material through which electrons flow easily</a:t>
            </a:r>
          </a:p>
          <a:p>
            <a:pPr marL="0" indent="0">
              <a:buNone/>
            </a:pPr>
            <a:r>
              <a:rPr lang="en-US" dirty="0"/>
              <a:t>3 good electrical conductors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Silver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Copper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Aluminum</a:t>
            </a:r>
          </a:p>
          <a:p>
            <a:pPr marL="0" indent="0">
              <a:buNone/>
            </a:pPr>
            <a:r>
              <a:rPr lang="en-US" i="1" dirty="0"/>
              <a:t>* Metals are generally good conductors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5F161-54A9-47C9-BB10-85BDF717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2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5138816-AF06-47EE-964C-EC93C016D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8554A-E4E3-4CC1-8087-AD676A08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Resistance</a:t>
            </a:r>
          </a:p>
        </p:txBody>
      </p:sp>
      <p:pic>
        <p:nvPicPr>
          <p:cNvPr id="1026" name="Picture 2" descr="Image result for georg simon ohm">
            <a:extLst>
              <a:ext uri="{FF2B5EF4-FFF2-40B4-BE49-F238E27FC236}">
                <a16:creationId xmlns:a16="http://schemas.microsoft.com/office/drawing/2014/main" id="{B72A427B-C700-4FDA-8302-7FF96B18A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717"/>
          <a:stretch/>
        </p:blipFill>
        <p:spPr bwMode="auto">
          <a:xfrm>
            <a:off x="633999" y="640081"/>
            <a:ext cx="4001315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7ED8B4E-BB7E-447F-A35F-4D3AF6C0A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2304-6831-4008-BA7E-D7D038270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An opposing force between one thing and another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unit of resistance is the </a:t>
            </a:r>
            <a:r>
              <a:rPr lang="en-US" b="1" dirty="0"/>
              <a:t>OHM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/>
              <a:t>Names of Georg Simon Ohm (1787-1854)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</a:t>
            </a:r>
            <a:r>
              <a:rPr lang="en-US" dirty="0" err="1"/>
              <a:t>german</a:t>
            </a:r>
            <a:r>
              <a:rPr lang="en-US" dirty="0"/>
              <a:t> physicist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symbol for resistance is 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0DC0642-5384-4897-BC9B-E85F63D7B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6015513-D3C4-4477-AA12-D8FF240AA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AE94A-7F26-4EE7-96F1-EE3065F4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9527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174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Electronics &amp; Electricity</vt:lpstr>
      <vt:lpstr>Electric Circuits and Devices </vt:lpstr>
      <vt:lpstr>Google classroom code</vt:lpstr>
      <vt:lpstr>The big idea</vt:lpstr>
      <vt:lpstr>Terms</vt:lpstr>
      <vt:lpstr>Conductors</vt:lpstr>
      <vt:lpstr>Resistance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&amp; Electricity</dc:title>
  <dc:creator>Nick Vertucci</dc:creator>
  <cp:lastModifiedBy>Nick Vertucci</cp:lastModifiedBy>
  <cp:revision>1</cp:revision>
  <dcterms:created xsi:type="dcterms:W3CDTF">2018-09-27T11:56:03Z</dcterms:created>
  <dcterms:modified xsi:type="dcterms:W3CDTF">2018-09-27T11:58:04Z</dcterms:modified>
</cp:coreProperties>
</file>