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6"/>
  </p:notesMasterIdLst>
  <p:handoutMasterIdLst>
    <p:handoutMasterId r:id="rId17"/>
  </p:handoutMasterIdLst>
  <p:sldIdLst>
    <p:sldId id="275" r:id="rId2"/>
    <p:sldId id="274" r:id="rId3"/>
    <p:sldId id="276" r:id="rId4"/>
    <p:sldId id="277" r:id="rId5"/>
    <p:sldId id="268" r:id="rId6"/>
    <p:sldId id="271" r:id="rId7"/>
    <p:sldId id="272" r:id="rId8"/>
    <p:sldId id="273" r:id="rId9"/>
    <p:sldId id="278" r:id="rId10"/>
    <p:sldId id="281" r:id="rId11"/>
    <p:sldId id="282" r:id="rId12"/>
    <p:sldId id="283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84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3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12/6/18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7196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738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47135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5006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637223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6199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2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12/6/18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0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12/6/18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12/6/18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947AC-3793-4C58-9767-D55CE5C1332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32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25CCB3-7137-40A0-8481-1D04EE3AE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Hour of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9A2469B-35AA-4AB4-84C2-F0F5309C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December 4</a:t>
            </a:r>
            <a:r>
              <a:rPr lang="en-US" sz="2400" baseline="30000" dirty="0"/>
              <a:t>th</a:t>
            </a:r>
          </a:p>
          <a:p>
            <a:r>
              <a:rPr lang="en-US" sz="2400" dirty="0"/>
              <a:t>During your free period</a:t>
            </a:r>
          </a:p>
          <a:p>
            <a:r>
              <a:rPr lang="en-US" sz="2400" dirty="0"/>
              <a:t>Room 238</a:t>
            </a:r>
          </a:p>
          <a:p>
            <a:r>
              <a:rPr lang="en-US" sz="2400" dirty="0"/>
              <a:t>Minecraft Adventurer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B4E3CE-4053-4CC5-9D94-E540D1AD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5122" name="Picture 2" descr="https://hourofcode.com/us/en/images/hour-of-code-logo.png">
            <a:extLst>
              <a:ext uri="{FF2B5EF4-FFF2-40B4-BE49-F238E27FC236}">
                <a16:creationId xmlns:a16="http://schemas.microsoft.com/office/drawing/2014/main" id="{E41942F4-0BB7-4BD8-90FB-7E63B02A3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972" y="641387"/>
            <a:ext cx="4745491" cy="474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03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CDC379-6C88-48CA-A6AE-B4056F03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2B5630-B873-094A-9A21-ED684D29A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387" y="129290"/>
            <a:ext cx="8799226" cy="659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0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CDC379-6C88-48CA-A6AE-B4056F03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0757C-4417-DE41-90B2-B0F4025CC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30" y="94222"/>
            <a:ext cx="8892740" cy="666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9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0428B3-C875-7A4D-ADE1-EFC247D2C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Laying out and finishing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7C661-2C60-9141-85A0-37FE638D1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Draw light construction lines to start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Check measurements carefully using construction lines and ticks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Check for any missing lines while laying out the objects and views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Remove any not needed construction 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Darken in 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Letter notes and title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Check finished drawing carefully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D3EB53-DD21-D749-8EC4-49E19AF5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Add a footer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658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692C62-48B0-C24E-B8D4-1902C722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Multiview Drawing #15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D09E7-B3DF-DC4F-A0BA-D6F05C9C4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Multiview Drawing Unit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93ABE7-D816-134E-A4EF-B7A1F206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1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D907AC-5F83-374C-A02D-666DE9BB6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44" y="23470"/>
            <a:ext cx="9623686" cy="680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9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A7AD5-F24F-413C-B2B6-B8330C92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pic>
        <p:nvPicPr>
          <p:cNvPr id="5" name="Picture 4" descr="https://hourofcode.com/images/social-media/social-1.png">
            <a:extLst>
              <a:ext uri="{FF2B5EF4-FFF2-40B4-BE49-F238E27FC236}">
                <a16:creationId xmlns:a16="http://schemas.microsoft.com/office/drawing/2014/main" id="{FC347556-ED98-4186-9DB3-F5626470D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178"/>
            <a:ext cx="12192000" cy="691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68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23372-B76E-489B-A9B9-D2AAD2E0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3074" name="Picture 2" descr="https://hourofcode.com/images/social-media/social-3.png">
            <a:extLst>
              <a:ext uri="{FF2B5EF4-FFF2-40B4-BE49-F238E27FC236}">
                <a16:creationId xmlns:a16="http://schemas.microsoft.com/office/drawing/2014/main" id="{09968F73-143A-47C9-AC2A-B1A33EC1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FB9EAB-2F16-4AEB-B1AB-BB451EF0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4098" name="Picture 2" descr="https://hourofcode.com/images/social-media/jeff_bezos.png">
            <a:extLst>
              <a:ext uri="{FF2B5EF4-FFF2-40B4-BE49-F238E27FC236}">
                <a16:creationId xmlns:a16="http://schemas.microsoft.com/office/drawing/2014/main" id="{E0DB9635-747A-476F-BBE1-94153E781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5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Unit 6 – Multiview Drawing</a:t>
            </a:r>
          </a:p>
          <a:p>
            <a:pPr>
              <a:lnSpc>
                <a:spcPct val="90000"/>
              </a:lnSpc>
            </a:pPr>
            <a:endParaRPr lang="en-US" sz="19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Section 1 – Orthographic Projections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Process of explaining three-dimensional objects in two-dimensions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Called Orthographic Projections or Multiview Drawings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Typically have three views</a:t>
            </a:r>
          </a:p>
          <a:p>
            <a:endParaRPr 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590C-0CF8-46FE-AA7B-736D0ED7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Multiview drawing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70FE-72EF-4757-97CF-3C2542F1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major type of drawing used in industry</a:t>
            </a:r>
          </a:p>
          <a:p>
            <a:r>
              <a:rPr lang="en-US" dirty="0"/>
              <a:t>The views show size and shape of an object</a:t>
            </a:r>
          </a:p>
          <a:p>
            <a:r>
              <a:rPr lang="en-US" dirty="0"/>
              <a:t>They are arranged in such a way to incorporate projections</a:t>
            </a:r>
          </a:p>
          <a:p>
            <a:pPr lvl="1"/>
            <a:r>
              <a:rPr lang="en-US" dirty="0"/>
              <a:t>Top view is always above the front view</a:t>
            </a:r>
          </a:p>
          <a:p>
            <a:pPr lvl="1"/>
            <a:r>
              <a:rPr lang="en-US" dirty="0"/>
              <a:t>The right-side view normally appears to the right of the front view</a:t>
            </a:r>
          </a:p>
          <a:p>
            <a:r>
              <a:rPr lang="en-US" dirty="0"/>
              <a:t>Lines are either parallel or perpendicular to one another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BF712-DECE-4130-945D-18361DC1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2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7332D-427D-4707-A719-9297E73B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B57C6FD5-7EF9-4EE6-9798-02221C146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8" y="236764"/>
            <a:ext cx="12012138" cy="580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36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CDC379-6C88-48CA-A6AE-B4056F03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6146" name="Picture 2" descr="Image result for orthographic projection examples">
            <a:extLst>
              <a:ext uri="{FF2B5EF4-FFF2-40B4-BE49-F238E27FC236}">
                <a16:creationId xmlns:a16="http://schemas.microsoft.com/office/drawing/2014/main" id="{9A7D147B-A03F-4FCB-9D1B-807601ADF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85" y="236765"/>
            <a:ext cx="11560661" cy="630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48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207</Words>
  <Application>Microsoft Macintosh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Wingdings 3</vt:lpstr>
      <vt:lpstr>Slice</vt:lpstr>
      <vt:lpstr>Hour of code</vt:lpstr>
      <vt:lpstr>PowerPoint Presentation</vt:lpstr>
      <vt:lpstr>PowerPoint Presentation</vt:lpstr>
      <vt:lpstr>PowerPoint Presentation</vt:lpstr>
      <vt:lpstr>Design and drawing for production</vt:lpstr>
      <vt:lpstr>The big idea</vt:lpstr>
      <vt:lpstr>Multiview drawing</vt:lpstr>
      <vt:lpstr>PowerPoint Presentation</vt:lpstr>
      <vt:lpstr>PowerPoint Presentation</vt:lpstr>
      <vt:lpstr>PowerPoint Presentation</vt:lpstr>
      <vt:lpstr>PowerPoint Presentation</vt:lpstr>
      <vt:lpstr>Laying out and finishing</vt:lpstr>
      <vt:lpstr>Multiview Drawing #15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of code</dc:title>
  <dc:creator>Nick Vertucci</dc:creator>
  <cp:lastModifiedBy>Nick Vertucci</cp:lastModifiedBy>
  <cp:revision>2</cp:revision>
  <dcterms:created xsi:type="dcterms:W3CDTF">2018-12-04T13:39:27Z</dcterms:created>
  <dcterms:modified xsi:type="dcterms:W3CDTF">2018-12-06T12:59:53Z</dcterms:modified>
</cp:coreProperties>
</file>