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7" r:id="rId3"/>
    <p:sldId id="272" r:id="rId4"/>
    <p:sldId id="271" r:id="rId5"/>
    <p:sldId id="273" r:id="rId6"/>
    <p:sldId id="274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1 – 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Kilowatt-hour</a:t>
            </a:r>
          </a:p>
          <a:p>
            <a:r>
              <a:rPr lang="en-US" dirty="0"/>
              <a:t>Ohm’s law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Power formula</a:t>
            </a:r>
          </a:p>
          <a:p>
            <a:r>
              <a:rPr lang="en-US" dirty="0"/>
              <a:t>Resistance</a:t>
            </a:r>
          </a:p>
          <a:p>
            <a:r>
              <a:rPr lang="en-US" dirty="0"/>
              <a:t>Watt</a:t>
            </a:r>
          </a:p>
          <a:p>
            <a:r>
              <a:rPr lang="en-US" dirty="0"/>
              <a:t>Watt-hour 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opposition to the flow of electrons in a circuit is resistance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law that presents the relationship between voltage, current, and resistance is known as Ohm’s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discovery is credited to George Simon Ohm in 1827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voltage needed to force a given amount of current is equal to the product of the current and resistance in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amount of current in a circuit is equal to the voltage applied to the circuit divided by the resistance of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resistance of a circuit is equal to the voltage applied divided by the amount of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FBFD-337C-4A4D-A974-17EFD18C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3D28-5457-4204-AAF2-D696CAE3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Letter symbols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Voltage (E or V)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Current (I)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Resistance (R)</a:t>
            </a:r>
          </a:p>
          <a:p>
            <a:pPr marL="0">
              <a:buNone/>
            </a:pPr>
            <a:r>
              <a:rPr lang="en-US" dirty="0"/>
              <a:t>To solve for E (voltage), use the formula:</a:t>
            </a:r>
          </a:p>
          <a:p>
            <a:pPr marL="0">
              <a:buNone/>
            </a:pPr>
            <a:r>
              <a:rPr lang="en-US" dirty="0"/>
              <a:t>	E = I x R</a:t>
            </a:r>
          </a:p>
          <a:p>
            <a:pPr marL="0">
              <a:buNone/>
            </a:pPr>
            <a:r>
              <a:rPr lang="en-US" dirty="0"/>
              <a:t>To solve for I (current), this same formula can be written as:</a:t>
            </a:r>
          </a:p>
          <a:p>
            <a:pPr marL="0">
              <a:buNone/>
            </a:pPr>
            <a:r>
              <a:rPr lang="en-US" dirty="0"/>
              <a:t>	I =  E / R</a:t>
            </a:r>
          </a:p>
          <a:p>
            <a:pPr marL="0">
              <a:buNone/>
            </a:pPr>
            <a:r>
              <a:rPr lang="en-US" dirty="0"/>
              <a:t>To solve for R (resistance), arrange it as</a:t>
            </a:r>
          </a:p>
          <a:p>
            <a:pPr marL="0">
              <a:buNone/>
            </a:pPr>
            <a:r>
              <a:rPr lang="en-US" dirty="0"/>
              <a:t>	R = E /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06286-1D46-4188-86B5-86191F2E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ohm's law">
            <a:extLst>
              <a:ext uri="{FF2B5EF4-FFF2-40B4-BE49-F238E27FC236}">
                <a16:creationId xmlns:a16="http://schemas.microsoft.com/office/drawing/2014/main" id="{CE757C35-88F3-44B9-9343-18A8BD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3" y="643467"/>
            <a:ext cx="1005653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5E73-5F38-49D1-8493-1428E6F1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QUESTION - https://www.grc.nasa.gov/www/k-12/Sample_Projects/Ohms_Law/ohmslaw.html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Electronics &amp; Electricity</vt:lpstr>
      <vt:lpstr>Ohms Law</vt:lpstr>
      <vt:lpstr>Google classroom code</vt:lpstr>
      <vt:lpstr>The big idea</vt:lpstr>
      <vt:lpstr>Terms</vt:lpstr>
      <vt:lpstr>Ohm’s Law</vt:lpstr>
      <vt:lpstr>Ohm’s Law Formulas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2</cp:revision>
  <dcterms:created xsi:type="dcterms:W3CDTF">2018-10-15T12:12:09Z</dcterms:created>
  <dcterms:modified xsi:type="dcterms:W3CDTF">2018-10-15T12:25:26Z</dcterms:modified>
</cp:coreProperties>
</file>