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4" r:id="rId3"/>
    <p:sldId id="276" r:id="rId4"/>
    <p:sldId id="277" r:id="rId5"/>
    <p:sldId id="268" r:id="rId6"/>
    <p:sldId id="271" r:id="rId7"/>
    <p:sldId id="272" r:id="rId8"/>
    <p:sldId id="273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25CCB3-7137-40A0-8481-1D04EE3A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2469B-35AA-4AB4-84C2-F0F5309C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December 4</a:t>
            </a:r>
            <a:r>
              <a:rPr lang="en-US" sz="2400" baseline="30000" dirty="0"/>
              <a:t>th</a:t>
            </a:r>
          </a:p>
          <a:p>
            <a:r>
              <a:rPr lang="en-US" sz="2400" dirty="0"/>
              <a:t>During your free period</a:t>
            </a:r>
          </a:p>
          <a:p>
            <a:r>
              <a:rPr lang="en-US" sz="2400" dirty="0"/>
              <a:t>Room 238</a:t>
            </a:r>
          </a:p>
          <a:p>
            <a:r>
              <a:rPr lang="en-US" sz="2400" dirty="0"/>
              <a:t>Minecraft Adventurer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4E3CE-4053-4CC5-9D94-E540D1AD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122" name="Picture 2" descr="https://hourofcode.com/us/en/images/hour-of-code-logo.png">
            <a:extLst>
              <a:ext uri="{FF2B5EF4-FFF2-40B4-BE49-F238E27FC236}">
                <a16:creationId xmlns:a16="http://schemas.microsoft.com/office/drawing/2014/main" id="{E41942F4-0BB7-4BD8-90FB-7E63B02A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72" y="641387"/>
            <a:ext cx="4745491" cy="47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7AD5-F24F-413C-B2B6-B8330C9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5" name="Picture 4" descr="https://hourofcode.com/images/social-media/social-1.png">
            <a:extLst>
              <a:ext uri="{FF2B5EF4-FFF2-40B4-BE49-F238E27FC236}">
                <a16:creationId xmlns:a16="http://schemas.microsoft.com/office/drawing/2014/main" id="{FC347556-ED98-4186-9DB3-F562647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78"/>
            <a:ext cx="12192000" cy="69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23372-B76E-489B-A9B9-D2AAD2E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4" name="Picture 2" descr="https://hourofcode.com/images/social-media/social-3.png">
            <a:extLst>
              <a:ext uri="{FF2B5EF4-FFF2-40B4-BE49-F238E27FC236}">
                <a16:creationId xmlns:a16="http://schemas.microsoft.com/office/drawing/2014/main" id="{09968F73-143A-47C9-AC2A-B1A33EC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B9EAB-2F16-4AEB-B1AB-BB451EF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https://hourofcode.com/images/social-media/jeff_bezos.png">
            <a:extLst>
              <a:ext uri="{FF2B5EF4-FFF2-40B4-BE49-F238E27FC236}">
                <a16:creationId xmlns:a16="http://schemas.microsoft.com/office/drawing/2014/main" id="{E0DB9635-747A-476F-BBE1-94153E78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6 – Multiview Drawing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Orthographic Projections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Process of explaining three-dimensional objects in two-dimensions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Called Orthographic Projections or Multiview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Typically have three views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90C-0CF8-46FE-AA7B-736D0ED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0FE-72EF-4757-97CF-3C2542F1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type of drawing used in industry</a:t>
            </a:r>
          </a:p>
          <a:p>
            <a:r>
              <a:rPr lang="en-US" dirty="0"/>
              <a:t>The views show size and shape of an object</a:t>
            </a:r>
          </a:p>
          <a:p>
            <a:r>
              <a:rPr lang="en-US" dirty="0"/>
              <a:t>They are arranged in such a way to incorporate projections</a:t>
            </a:r>
          </a:p>
          <a:p>
            <a:pPr lvl="1"/>
            <a:r>
              <a:rPr lang="en-US" dirty="0"/>
              <a:t>Top view is always above the front view</a:t>
            </a:r>
          </a:p>
          <a:p>
            <a:pPr lvl="1"/>
            <a:r>
              <a:rPr lang="en-US" dirty="0"/>
              <a:t>The right-side view normally appears to the right of the front view</a:t>
            </a:r>
          </a:p>
          <a:p>
            <a:r>
              <a:rPr lang="en-US" dirty="0"/>
              <a:t>Lines are either parallel or perpendicular to one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7332D-427D-4707-A719-9297E73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57C6FD5-7EF9-4EE6-9798-02221C1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" y="236764"/>
            <a:ext cx="12012138" cy="58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6146" name="Picture 2" descr="Image result for orthographic projection examples">
            <a:extLst>
              <a:ext uri="{FF2B5EF4-FFF2-40B4-BE49-F238E27FC236}">
                <a16:creationId xmlns:a16="http://schemas.microsoft.com/office/drawing/2014/main" id="{9A7D147B-A03F-4FCB-9D1B-807601AD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5" y="236765"/>
            <a:ext cx="11560661" cy="63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Hour of code</vt:lpstr>
      <vt:lpstr>PowerPoint Presentation</vt:lpstr>
      <vt:lpstr>PowerPoint Presentation</vt:lpstr>
      <vt:lpstr>PowerPoint Presentation</vt:lpstr>
      <vt:lpstr>Design and drawing for production</vt:lpstr>
      <vt:lpstr>The big idea</vt:lpstr>
      <vt:lpstr>Multiview drawing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19</cp:revision>
  <dcterms:created xsi:type="dcterms:W3CDTF">2018-10-15T11:55:31Z</dcterms:created>
  <dcterms:modified xsi:type="dcterms:W3CDTF">2018-11-26T13:13:13Z</dcterms:modified>
</cp:coreProperties>
</file>