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76" r:id="rId2"/>
    <p:sldId id="277" r:id="rId3"/>
    <p:sldId id="278" r:id="rId4"/>
    <p:sldId id="279" r:id="rId5"/>
    <p:sldId id="268" r:id="rId6"/>
    <p:sldId id="273" r:id="rId7"/>
    <p:sldId id="271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7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5125" name="Straight Connector 7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26" name="Rectangle 78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7" name="Group 80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825CCB3-7137-40A0-8481-1D04EE3AE4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Hour of code</a:t>
            </a:r>
          </a:p>
        </p:txBody>
      </p:sp>
      <p:cxnSp>
        <p:nvCxnSpPr>
          <p:cNvPr id="5128" name="Straight Connector 86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59A2469B-35AA-4AB4-84C2-F0F5309C845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/>
              <a:t>December 4</a:t>
            </a:r>
            <a:r>
              <a:rPr lang="en-US" sz="1600" baseline="30000"/>
              <a:t>th</a:t>
            </a:r>
          </a:p>
          <a:p>
            <a:pPr algn="ctr"/>
            <a:r>
              <a:rPr lang="en-US" sz="1600"/>
              <a:t>During your free period</a:t>
            </a:r>
          </a:p>
          <a:p>
            <a:pPr algn="ctr"/>
            <a:r>
              <a:rPr lang="en-US" sz="1600"/>
              <a:t>Room 238</a:t>
            </a:r>
          </a:p>
          <a:p>
            <a:pPr algn="ctr"/>
            <a:r>
              <a:rPr lang="en-US" sz="1600"/>
              <a:t>Minecraft Adventurer</a:t>
            </a:r>
          </a:p>
        </p:txBody>
      </p:sp>
      <p:pic>
        <p:nvPicPr>
          <p:cNvPr id="5122" name="Picture 2" descr="https://hourofcode.com/us/en/images/hour-of-code-logo.png">
            <a:extLst>
              <a:ext uri="{FF2B5EF4-FFF2-40B4-BE49-F238E27FC236}">
                <a16:creationId xmlns:a16="http://schemas.microsoft.com/office/drawing/2014/main" id="{E41942F4-0BB7-4BD8-90FB-7E63B02A3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0" r="-3" b="4784"/>
          <a:stretch/>
        </p:blipFill>
        <p:spPr bwMode="auto">
          <a:xfrm>
            <a:off x="5418668" y="982131"/>
            <a:ext cx="5469466" cy="4893735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B4E3CE-4053-4CC5-9D94-E540D1AD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750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8181A50-C8BE-4392-983D-C06579080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upload.wikimedia.org/wikipedia/commons/thumb/b/b3/Photographic_processing.jpg/2560px-Photographic_processing.jpg">
            <a:extLst>
              <a:ext uri="{FF2B5EF4-FFF2-40B4-BE49-F238E27FC236}">
                <a16:creationId xmlns:a16="http://schemas.microsoft.com/office/drawing/2014/main" id="{65CC6AF3-42AC-4DDC-8CD8-0032F841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4" y="1801813"/>
            <a:ext cx="10583332" cy="32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6650-91B4-454C-B767-71190E8D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6212194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077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7AD5-F24F-413C-B2B6-B8330C92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pic>
        <p:nvPicPr>
          <p:cNvPr id="5" name="Picture 4" descr="https://hourofcode.com/images/social-media/social-1.png">
            <a:extLst>
              <a:ext uri="{FF2B5EF4-FFF2-40B4-BE49-F238E27FC236}">
                <a16:creationId xmlns:a16="http://schemas.microsoft.com/office/drawing/2014/main" id="{FC347556-ED98-4186-9DB3-F5626470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78"/>
            <a:ext cx="12192000" cy="69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23372-B76E-489B-A9B9-D2AAD2E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074" name="Picture 2" descr="https://hourofcode.com/images/social-media/social-3.png">
            <a:extLst>
              <a:ext uri="{FF2B5EF4-FFF2-40B4-BE49-F238E27FC236}">
                <a16:creationId xmlns:a16="http://schemas.microsoft.com/office/drawing/2014/main" id="{09968F73-143A-47C9-AC2A-B1A33EC1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FB9EAB-2F16-4AEB-B1AB-BB451EF0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https://hourofcode.com/images/social-media/jeff_bezos.png">
            <a:extLst>
              <a:ext uri="{FF2B5EF4-FFF2-40B4-BE49-F238E27FC236}">
                <a16:creationId xmlns:a16="http://schemas.microsoft.com/office/drawing/2014/main" id="{E0DB9635-747A-476F-BBE1-94153E78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8 – Section 1- 2 Perspective Picture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2 Perspective Picture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7423-62D1-4E3E-A684-926A207B5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 – 2 Perspective Picture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Composition of design with film photography</a:t>
            </a:r>
          </a:p>
          <a:p>
            <a:r>
              <a:rPr lang="en-US" dirty="0">
                <a:cs typeface="Arial" pitchFamily="34" charset="0"/>
              </a:rPr>
              <a:t>Film development</a:t>
            </a:r>
          </a:p>
          <a:p>
            <a:r>
              <a:rPr lang="en-US" dirty="0">
                <a:cs typeface="Arial" pitchFamily="34" charset="0"/>
              </a:rPr>
              <a:t>2 Perspective picture frame design</a:t>
            </a:r>
          </a:p>
          <a:p>
            <a:r>
              <a:rPr lang="en-US" dirty="0">
                <a:cs typeface="Arial" pitchFamily="34" charset="0"/>
              </a:rPr>
              <a:t>2 Perspective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C3FCFA-AD85-457E-9F1C-C0A01F9D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Principles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9CEA-1179-4B8D-8180-C6E3F07AE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Shape and Form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Primary</a:t>
            </a:r>
          </a:p>
          <a:p>
            <a:pPr lvl="2"/>
            <a:r>
              <a:rPr lang="en-US" dirty="0"/>
              <a:t>Secondary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Texture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A51F13-B4BB-48F4-B5D2-B0E12A761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Rules of Thirds</a:t>
            </a:r>
          </a:p>
          <a:p>
            <a:pPr lvl="1"/>
            <a:r>
              <a:rPr lang="en-US" dirty="0"/>
              <a:t>Unity and Variety</a:t>
            </a:r>
          </a:p>
          <a:p>
            <a:pPr lvl="1"/>
            <a:r>
              <a:rPr lang="en-US" dirty="0"/>
              <a:t>Movement and Rhythm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Proportion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5032-334D-482B-9501-CD1752D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Hour of code</vt:lpstr>
      <vt:lpstr>PowerPoint Presentation</vt:lpstr>
      <vt:lpstr>PowerPoint Presentation</vt:lpstr>
      <vt:lpstr>PowerPoint Presentation</vt:lpstr>
      <vt:lpstr>Photography</vt:lpstr>
      <vt:lpstr>Unit 8 – 2 Perspective Picture Frame</vt:lpstr>
      <vt:lpstr>The big idea</vt:lpstr>
      <vt:lpstr>Google Classroom Code</vt:lpstr>
      <vt:lpstr>Elements and Principles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Nick Vertucci</dc:creator>
  <cp:lastModifiedBy>Nick Vertucci</cp:lastModifiedBy>
  <cp:revision>2</cp:revision>
  <dcterms:created xsi:type="dcterms:W3CDTF">2018-11-26T13:17:45Z</dcterms:created>
  <dcterms:modified xsi:type="dcterms:W3CDTF">2018-11-26T13:18:44Z</dcterms:modified>
</cp:coreProperties>
</file>