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71" r:id="rId3"/>
    <p:sldId id="283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3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11 – Reverse Engineering</a:t>
            </a:r>
          </a:p>
          <a:p>
            <a:endParaRPr lang="en-US" dirty="0"/>
          </a:p>
          <a:p>
            <a:r>
              <a:rPr lang="en-US" dirty="0"/>
              <a:t>Section 5 –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  <a:p>
            <a:r>
              <a:rPr lang="en-US" dirty="0">
                <a:cs typeface="Arial" pitchFamily="34" charset="0"/>
              </a:rPr>
              <a:t>Define Reverse Engineering</a:t>
            </a:r>
          </a:p>
          <a:p>
            <a:r>
              <a:rPr lang="en-US" dirty="0">
                <a:cs typeface="Arial" pitchFamily="34" charset="0"/>
              </a:rPr>
              <a:t>Analyze and conceptualize products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7C28-60F4-8144-8777-E9771A9C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5A88-6283-0344-B600-60596D17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d. Analyze</a:t>
            </a:r>
            <a:endParaRPr lang="en-US" dirty="0"/>
          </a:p>
          <a:p>
            <a:r>
              <a:rPr lang="en-US" dirty="0"/>
              <a:t>Carefully examine and analyze subsystems (i.e. structural, mechanical, and electrical) and develop annotated sketches that include measurements and notes on components, system design, safety, and controls.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9DD2F-50B6-3A42-B6E1-D121A8C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C65B-D11C-544F-A815-D56C4F0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0DC5-65CE-3443-99CF-DB58A56D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>
            <a:normAutofit/>
          </a:bodyPr>
          <a:lstStyle/>
          <a:p>
            <a:r>
              <a:rPr lang="en-US" dirty="0"/>
              <a:t>Requirements:</a:t>
            </a:r>
          </a:p>
          <a:p>
            <a:pPr lvl="1"/>
            <a:r>
              <a:rPr lang="en-US" b="1" dirty="0"/>
              <a:t>From your product, select 5 unique parts to analyze</a:t>
            </a:r>
          </a:p>
          <a:p>
            <a:pPr lvl="2"/>
            <a:r>
              <a:rPr lang="en-US" dirty="0"/>
              <a:t>Fasteners of any kind do not count</a:t>
            </a:r>
          </a:p>
          <a:p>
            <a:pPr lvl="1"/>
            <a:r>
              <a:rPr lang="en-US" dirty="0"/>
              <a:t>Using a drafting board, </a:t>
            </a:r>
            <a:r>
              <a:rPr lang="en-US" dirty="0" err="1"/>
              <a:t>t-square</a:t>
            </a:r>
            <a:r>
              <a:rPr lang="en-US" dirty="0"/>
              <a:t>, drafting triangles develop rough sketches of each product on 8.5 x 11 pieces of paper</a:t>
            </a:r>
          </a:p>
          <a:p>
            <a:pPr lvl="1"/>
            <a:r>
              <a:rPr lang="en-US" dirty="0"/>
              <a:t>For each draft, identify the front, top and right side views of the part so that it can be </a:t>
            </a:r>
            <a:r>
              <a:rPr lang="en-US" b="1" u="sng" dirty="0"/>
              <a:t>annotated</a:t>
            </a:r>
          </a:p>
          <a:p>
            <a:pPr lvl="2"/>
            <a:r>
              <a:rPr lang="en-US" dirty="0"/>
              <a:t>Annotate areas of the part is explain the importance or uniqueness of the part</a:t>
            </a:r>
          </a:p>
          <a:p>
            <a:pPr lvl="2"/>
            <a:r>
              <a:rPr lang="en-US" dirty="0"/>
              <a:t>What is something that is important that the user should know about the part?</a:t>
            </a:r>
          </a:p>
          <a:p>
            <a:pPr lvl="2"/>
            <a:r>
              <a:rPr lang="en-US" dirty="0"/>
              <a:t>What is interesting about the part that should be emphasized?</a:t>
            </a:r>
          </a:p>
          <a:p>
            <a:pPr lvl="1"/>
            <a:r>
              <a:rPr lang="en-US" dirty="0"/>
              <a:t>In the upper right hand corner include an area for notes</a:t>
            </a:r>
            <a:endParaRPr lang="en-US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13C81-8D23-6749-AE96-A4C3F5D9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4CA8-B779-834D-AC33-C1FE6751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Block Layout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E72487-50CB-F64F-92AF-CD4D9706F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723301"/>
              </p:ext>
            </p:extLst>
          </p:nvPr>
        </p:nvGraphicFramePr>
        <p:xfrm>
          <a:off x="1981200" y="1987550"/>
          <a:ext cx="9372600" cy="448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1996414994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4288123034"/>
                    </a:ext>
                  </a:extLst>
                </a:gridCol>
              </a:tblGrid>
              <a:tr h="224472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2"/>
                          </a:solidFill>
                        </a:rPr>
                        <a:t>TOP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3885"/>
                  </a:ext>
                </a:extLst>
              </a:tr>
              <a:tr h="224472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>
                          <a:solidFill>
                            <a:schemeClr val="tx2"/>
                          </a:solidFill>
                        </a:rPr>
                        <a:t>FRONT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u="none" dirty="0">
                          <a:solidFill>
                            <a:schemeClr val="tx2"/>
                          </a:solidFill>
                        </a:rPr>
                        <a:t>RIGHT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8475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8F16-DF36-074F-89DB-4B2387E5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C5B2-47E0-2748-A9F6-86280E47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31CA-9673-E342-8CA4-C15CC7DB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30/60 or 45 degree triangle</a:t>
            </a:r>
          </a:p>
          <a:p>
            <a:r>
              <a:rPr lang="en-US" dirty="0"/>
              <a:t>Leader line</a:t>
            </a:r>
          </a:p>
          <a:p>
            <a:r>
              <a:rPr lang="en-US" dirty="0"/>
              <a:t>Arrow head</a:t>
            </a:r>
          </a:p>
          <a:p>
            <a:r>
              <a:rPr lang="en-US" dirty="0"/>
              <a:t>Text line for annotation</a:t>
            </a:r>
          </a:p>
          <a:p>
            <a:r>
              <a:rPr lang="en-US" dirty="0"/>
              <a:t>Lettering guide for text wrapping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A3B5B-7BB3-864E-BCC2-DAFC9AF5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903F6-B363-DE4E-9428-F293A2AC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4B290-94A4-304F-B895-47DACB61484E}"/>
              </a:ext>
            </a:extLst>
          </p:cNvPr>
          <p:cNvSpPr txBox="1"/>
          <p:nvPr/>
        </p:nvSpPr>
        <p:spPr>
          <a:xfrm>
            <a:off x="2660604" y="1851645"/>
            <a:ext cx="687079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93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277</TotalTime>
  <Words>254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Wireframe Building 16x9</vt:lpstr>
      <vt:lpstr>Design and drawing for production</vt:lpstr>
      <vt:lpstr>The big idea</vt:lpstr>
      <vt:lpstr>Reverse engineering process</vt:lpstr>
      <vt:lpstr>Assignment</vt:lpstr>
      <vt:lpstr>Title Block Layout</vt:lpstr>
      <vt:lpstr>Creating annotations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43</cp:revision>
  <dcterms:created xsi:type="dcterms:W3CDTF">2018-01-26T05:18:24Z</dcterms:created>
  <dcterms:modified xsi:type="dcterms:W3CDTF">2019-03-14T12:17:40Z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