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1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2 – Drafting As A Problem-Solving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60B-0407-49C9-859B-454BE8B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E766-81D8-4219-BEA1-BEE99DD4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seeking practical solutions to a problem</a:t>
            </a:r>
          </a:p>
          <a:p>
            <a:r>
              <a:rPr lang="en-US" dirty="0"/>
              <a:t>Problems can be classified as 2 types:</a:t>
            </a:r>
          </a:p>
          <a:p>
            <a:pPr lvl="1"/>
            <a:r>
              <a:rPr lang="en-US" dirty="0"/>
              <a:t>Well-structured</a:t>
            </a:r>
          </a:p>
          <a:p>
            <a:pPr lvl="2"/>
            <a:r>
              <a:rPr lang="en-US" dirty="0"/>
              <a:t>Only one correct answer with minimal constraints or requirements</a:t>
            </a:r>
          </a:p>
          <a:p>
            <a:pPr lvl="1"/>
            <a:r>
              <a:rPr lang="en-US" dirty="0"/>
              <a:t>Non-structured</a:t>
            </a:r>
          </a:p>
          <a:p>
            <a:pPr lvl="2"/>
            <a:r>
              <a:rPr lang="en-US" dirty="0"/>
              <a:t>Vary in correct solutions, could easily be more then one</a:t>
            </a:r>
          </a:p>
          <a:p>
            <a:pPr lvl="2"/>
            <a:r>
              <a:rPr lang="en-US" dirty="0"/>
              <a:t>Typical solved by creative problem solving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9D780-312E-4355-8836-981453D5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4AE4-3600-4D32-B60A-D1E8C148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as a design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4539-B6AB-452A-A0E1-E15BE033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method is used by all engineers and drafters in the industry</a:t>
            </a:r>
          </a:p>
          <a:p>
            <a:r>
              <a:rPr lang="en-US" dirty="0"/>
              <a:t>Helps a user solve a problem by designing a ‘FINAL SOLUTION’</a:t>
            </a:r>
          </a:p>
          <a:p>
            <a:r>
              <a:rPr lang="en-US" dirty="0"/>
              <a:t>Space Rovers are a great example as they started out as </a:t>
            </a:r>
          </a:p>
          <a:p>
            <a:pPr lvl="1"/>
            <a:r>
              <a:rPr lang="en-US" dirty="0"/>
              <a:t>rough sketches</a:t>
            </a:r>
          </a:p>
          <a:p>
            <a:pPr lvl="1"/>
            <a:r>
              <a:rPr lang="en-US" dirty="0"/>
              <a:t>Models or prototypes were made and tested on Earth</a:t>
            </a:r>
          </a:p>
          <a:p>
            <a:pPr lvl="1"/>
            <a:r>
              <a:rPr lang="en-US" dirty="0"/>
              <a:t>Later a finished product was then sent to the moon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EE821-DDD9-4B64-9CF5-B6911EF0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7D0D52-BDF9-4455-90DA-DDB0762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rough sketches of lunar rover">
            <a:extLst>
              <a:ext uri="{FF2B5EF4-FFF2-40B4-BE49-F238E27FC236}">
                <a16:creationId xmlns:a16="http://schemas.microsoft.com/office/drawing/2014/main" id="{6D24D54F-FD65-4703-9DB9-06A661BD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14" y="365125"/>
            <a:ext cx="7220772" cy="557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9E216-3E8B-4C2C-A5B2-3BB2783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050" name="Picture 2" descr="Image result for rough sketches of lunar rover">
            <a:extLst>
              <a:ext uri="{FF2B5EF4-FFF2-40B4-BE49-F238E27FC236}">
                <a16:creationId xmlns:a16="http://schemas.microsoft.com/office/drawing/2014/main" id="{D8A2A65D-4953-40F9-BC6F-BD7CB6EC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56" y="365125"/>
            <a:ext cx="8252487" cy="59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AA1DC-B2CE-4561-80CC-2AE5735B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17B54-29C1-43E0-ABC7-7CA3C4E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4 step approach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1188720" lvl="2" indent="-457200"/>
            <a:r>
              <a:rPr lang="en-US" dirty="0"/>
              <a:t>A written statement needs to be clear and understood</a:t>
            </a:r>
          </a:p>
          <a:p>
            <a:pPr marL="1188720" lvl="2" indent="-457200"/>
            <a:r>
              <a:rPr lang="en-US" dirty="0"/>
              <a:t>Requirements or constraints indicated (desired features)</a:t>
            </a:r>
          </a:p>
          <a:p>
            <a:pPr marL="1188720" lvl="2" indent="-457200"/>
            <a:r>
              <a:rPr lang="en-US" dirty="0"/>
              <a:t>Any limitations or restrictions outlined</a:t>
            </a:r>
          </a:p>
          <a:p>
            <a:pPr marL="1188720" lvl="2" indent="-457200"/>
            <a:r>
              <a:rPr lang="en-US" dirty="0"/>
              <a:t>Research into the problematic area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Preliminary Solutions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Preliminary Solution Refinement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Decision and Implementation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73491-008F-4895-AF7D-EB2697F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Roofers routinely lose standard pencils when working on a customers roof but when placed down, they roll off the roof or into a gutter.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ACTIVITY</a:t>
            </a:r>
          </a:p>
          <a:p>
            <a:r>
              <a:rPr lang="en-US" dirty="0"/>
              <a:t>Using rough sketches, design AT LEAST 5 different solutions in order to solve the problem.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83</TotalTime>
  <Words>285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Wireframe Building 16x9</vt:lpstr>
      <vt:lpstr>Design and drawing for production</vt:lpstr>
      <vt:lpstr>The big idea</vt:lpstr>
      <vt:lpstr>Problem Solving</vt:lpstr>
      <vt:lpstr>Drafting as a design tool</vt:lpstr>
      <vt:lpstr>PowerPoint Presentation</vt:lpstr>
      <vt:lpstr>PowerPoint Presentation</vt:lpstr>
      <vt:lpstr>Design method</vt:lpstr>
      <vt:lpstr>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19</cp:revision>
  <dcterms:created xsi:type="dcterms:W3CDTF">2018-01-26T05:18:24Z</dcterms:created>
  <dcterms:modified xsi:type="dcterms:W3CDTF">2020-09-09T00:50:46Z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