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9"/>
  </p:notesMasterIdLst>
  <p:handoutMasterIdLst>
    <p:handoutMasterId r:id="rId10"/>
  </p:handoutMasterIdLst>
  <p:sldIdLst>
    <p:sldId id="268" r:id="rId2"/>
    <p:sldId id="277" r:id="rId3"/>
    <p:sldId id="271" r:id="rId4"/>
    <p:sldId id="279" r:id="rId5"/>
    <p:sldId id="280" r:id="rId6"/>
    <p:sldId id="281" r:id="rId7"/>
    <p:sldId id="28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248" y="101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1/13/20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1/13/20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CBB-843F-464A-A764-71D6ADC27CFA}" type="datetime1">
              <a:rPr lang="en-US" smtClean="0"/>
              <a:t>1/13/20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05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1/13/20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34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1/13/20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54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1/13/20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34E7-E1D9-4FBF-A1A0-4009669A00BF}" type="datetime1">
              <a:rPr lang="en-US" smtClean="0"/>
              <a:t>1/13/20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20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38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1/13/20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22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1/13/20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47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1/13/20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9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1/13/20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33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6139942-0A2E-443A-842F-D6DE74360370}" type="datetime1">
              <a:rPr lang="en-US" smtClean="0"/>
              <a:t>1/13/20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D56F55-9FC0-474B-ADC4-A77A47F498E4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39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F138946-C5C1-4A11-BA69-F12F43F8A94B}" type="datetime1">
              <a:rPr lang="en-US" smtClean="0"/>
              <a:t>1/13/20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67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655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Electronics &amp; Electricity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Unit 9 – </a:t>
            </a:r>
            <a:r>
              <a:rPr lang="en-US" dirty="0" err="1"/>
              <a:t>TinkerCAD</a:t>
            </a:r>
            <a:r>
              <a:rPr lang="en-US" dirty="0"/>
              <a:t> Arduino</a:t>
            </a:r>
          </a:p>
          <a:p>
            <a:endParaRPr lang="en-US" dirty="0"/>
          </a:p>
          <a:p>
            <a:r>
              <a:rPr lang="en-US" dirty="0"/>
              <a:t>Section 2 – </a:t>
            </a:r>
            <a:r>
              <a:rPr lang="en-US" dirty="0" err="1"/>
              <a:t>TinkerCAD</a:t>
            </a:r>
            <a:r>
              <a:rPr lang="en-US" dirty="0"/>
              <a:t> Arduino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9 – Section 2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D9E9C-644B-40CF-8B60-7CD77F3EA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TinkerCAD</a:t>
            </a:r>
            <a:r>
              <a:rPr lang="en-US" dirty="0"/>
              <a:t> Arduino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16FA5-60EE-4E88-BF08-02C91A452D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TinkerCAD</a:t>
            </a:r>
            <a:r>
              <a:rPr lang="en-US" dirty="0"/>
              <a:t> Arduino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F2B1D-5AE8-4375-BC2B-5E2210E6B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9 – Section 2</a:t>
            </a:r>
          </a:p>
        </p:txBody>
      </p:sp>
    </p:spTree>
    <p:extLst>
      <p:ext uri="{BB962C8B-B14F-4D97-AF65-F5344CB8AC3E}">
        <p14:creationId xmlns:p14="http://schemas.microsoft.com/office/powerpoint/2010/main" val="252558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 Familiarity with </a:t>
            </a:r>
            <a:r>
              <a:rPr lang="en-US" dirty="0" err="1">
                <a:cs typeface="Arial" pitchFamily="34" charset="0"/>
              </a:rPr>
              <a:t>TinkerCAD</a:t>
            </a:r>
            <a:r>
              <a:rPr lang="en-US" dirty="0">
                <a:cs typeface="Arial" pitchFamily="34" charset="0"/>
              </a:rPr>
              <a:t> Circuits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 Designed circuits in a virtual environment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 Circuit design using a microcontroller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 Virtual Arduino simulation usage and prototyping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9 – Section 2 – Day 1</a:t>
            </a:r>
          </a:p>
        </p:txBody>
      </p:sp>
    </p:spTree>
    <p:extLst>
      <p:ext uri="{BB962C8B-B14F-4D97-AF65-F5344CB8AC3E}">
        <p14:creationId xmlns:p14="http://schemas.microsoft.com/office/powerpoint/2010/main" val="785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3E758D-AFE3-8643-8CD0-81D1AD71F2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9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0E5F91-2B5A-BC4F-8AA8-25B8C089D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527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B785EB-5CBE-1E44-856D-C60630C2A5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45"/>
          <a:stretch/>
        </p:blipFill>
        <p:spPr>
          <a:xfrm>
            <a:off x="20" y="10"/>
            <a:ext cx="12191980" cy="634063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F4E34C-11F5-1F4E-8C80-57242C397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410159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D9513E-21AD-7141-9910-F589CE0D5C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9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680E9B-BA75-2641-A026-FAC3D83E7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21859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E23314-4DC6-8D4F-919B-841DE5BB2A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9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3442E65-2FE5-C743-BECA-3B4CE078F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79495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Macintosh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Wingdings</vt:lpstr>
      <vt:lpstr>Retrospect</vt:lpstr>
      <vt:lpstr>Electronics &amp; Electricity</vt:lpstr>
      <vt:lpstr>TinkerCAD Arduino</vt:lpstr>
      <vt:lpstr>The big idea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Electronics &amp; Electricity</dc:title>
  <dc:creator>Nick Vertucci</dc:creator>
  <cp:lastModifiedBy>Nick Vertucci</cp:lastModifiedBy>
  <cp:revision>1</cp:revision>
  <dcterms:created xsi:type="dcterms:W3CDTF">2020-01-13T13:30:02Z</dcterms:created>
  <dcterms:modified xsi:type="dcterms:W3CDTF">2020-01-13T13:30:05Z</dcterms:modified>
</cp:coreProperties>
</file>