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8" r:id="rId2"/>
    <p:sldId id="273" r:id="rId3"/>
    <p:sldId id="269" r:id="rId4"/>
    <p:sldId id="272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32" y="101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8946524" cy="3200400"/>
          </a:xfrm>
        </p:spPr>
        <p:txBody>
          <a:bodyPr/>
          <a:lstStyle/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Grade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Unit 1 – Introduction</a:t>
            </a:r>
          </a:p>
          <a:p>
            <a:endParaRPr lang="en-US" dirty="0"/>
          </a:p>
          <a:p>
            <a:r>
              <a:rPr lang="en-US" dirty="0"/>
              <a:t>Section 1 - Syllabus Overview And Classroom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4402-BFC1-3942-BF18-9287F8CC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A24F4-ABE5-1B49-89AC-1E2B99FB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this tool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212A2-5106-9B40-AEE1-8AC194BD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EED7BD-EFF4-8D4D-A07E-C6F04820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53" y="103216"/>
            <a:ext cx="6761237" cy="676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91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Introduce the course syllabus to know what units and sections are scheduled and what assignments are due.</a:t>
            </a:r>
          </a:p>
          <a:p>
            <a:r>
              <a:rPr lang="en-US" dirty="0">
                <a:cs typeface="Arial" pitchFamily="34" charset="0"/>
              </a:rPr>
              <a:t>Introduce classroom operations and procedures for a safe and exciting working environment.</a:t>
            </a:r>
          </a:p>
          <a:p>
            <a:r>
              <a:rPr lang="en-US" dirty="0">
                <a:cs typeface="Arial" pitchFamily="34" charset="0"/>
              </a:rPr>
              <a:t>Google Classroom 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99CD-1038-455D-95DA-901FC593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grading weight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FBA9F26-7AAC-49FD-B865-C71464F8E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039656"/>
              </p:ext>
            </p:extLst>
          </p:nvPr>
        </p:nvGraphicFramePr>
        <p:xfrm>
          <a:off x="2944929" y="2035675"/>
          <a:ext cx="6302142" cy="3691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071">
                  <a:extLst>
                    <a:ext uri="{9D8B030D-6E8A-4147-A177-3AD203B41FA5}">
                      <a16:colId xmlns:a16="http://schemas.microsoft.com/office/drawing/2014/main" val="2766515966"/>
                    </a:ext>
                  </a:extLst>
                </a:gridCol>
                <a:gridCol w="3151071">
                  <a:extLst>
                    <a:ext uri="{9D8B030D-6E8A-4147-A177-3AD203B41FA5}">
                      <a16:colId xmlns:a16="http://schemas.microsoft.com/office/drawing/2014/main" val="4254700234"/>
                    </a:ext>
                  </a:extLst>
                </a:gridCol>
              </a:tblGrid>
              <a:tr h="615226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713692"/>
                  </a:ext>
                </a:extLst>
              </a:tr>
              <a:tr h="615226">
                <a:tc>
                  <a:txBody>
                    <a:bodyPr/>
                    <a:lstStyle/>
                    <a:p>
                      <a:r>
                        <a:rPr lang="en-US" sz="320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62.5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60769"/>
                  </a:ext>
                </a:extLst>
              </a:tr>
              <a:tr h="615226">
                <a:tc>
                  <a:txBody>
                    <a:bodyPr/>
                    <a:lstStyle/>
                    <a:p>
                      <a:r>
                        <a:rPr lang="en-US" sz="3200" dirty="0"/>
                        <a:t>Do Now's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135903"/>
                  </a:ext>
                </a:extLst>
              </a:tr>
              <a:tr h="615226">
                <a:tc>
                  <a:txBody>
                    <a:bodyPr/>
                    <a:lstStyle/>
                    <a:p>
                      <a:r>
                        <a:rPr lang="en-US" sz="3200" dirty="0"/>
                        <a:t>Presentations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815881"/>
                  </a:ext>
                </a:extLst>
              </a:tr>
              <a:tr h="615226">
                <a:tc>
                  <a:txBody>
                    <a:bodyPr/>
                    <a:lstStyle/>
                    <a:p>
                      <a:r>
                        <a:rPr lang="en-US" sz="3200" dirty="0"/>
                        <a:t>Pretests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73845"/>
                  </a:ext>
                </a:extLst>
              </a:tr>
              <a:tr h="615226">
                <a:tc>
                  <a:txBody>
                    <a:bodyPr/>
                    <a:lstStyle/>
                    <a:p>
                      <a:r>
                        <a:rPr lang="en-US" sz="3200" dirty="0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50301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78CB7-3D2A-4DA6-8AF5-5C7F4DCE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367527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Arial" pitchFamily="34" charset="0"/>
              </a:rPr>
              <a:t>Breaking down by UNITS and SECTIONS</a:t>
            </a:r>
          </a:p>
          <a:p>
            <a:r>
              <a:rPr lang="en-US" dirty="0">
                <a:cs typeface="Arial" pitchFamily="34" charset="0"/>
              </a:rPr>
              <a:t>A test is provided before and at the end of each unit</a:t>
            </a:r>
          </a:p>
          <a:p>
            <a:r>
              <a:rPr lang="en-US" b="1" dirty="0">
                <a:cs typeface="Arial" pitchFamily="34" charset="0"/>
              </a:rPr>
              <a:t>Units</a:t>
            </a:r>
          </a:p>
          <a:p>
            <a:pPr lvl="1"/>
            <a:r>
              <a:rPr lang="en-US" b="1" dirty="0">
                <a:cs typeface="Arial" pitchFamily="34" charset="0"/>
              </a:rPr>
              <a:t>Safety</a:t>
            </a:r>
          </a:p>
          <a:p>
            <a:pPr lvl="1"/>
            <a:r>
              <a:rPr lang="en-US" b="1" dirty="0">
                <a:cs typeface="Arial" pitchFamily="34" charset="0"/>
              </a:rPr>
              <a:t>Design Process</a:t>
            </a:r>
          </a:p>
          <a:p>
            <a:pPr lvl="1"/>
            <a:r>
              <a:rPr lang="en-US" b="1" dirty="0">
                <a:cs typeface="Arial" pitchFamily="34" charset="0"/>
              </a:rPr>
              <a:t>Exploring Technology</a:t>
            </a:r>
          </a:p>
          <a:p>
            <a:pPr lvl="1"/>
            <a:r>
              <a:rPr lang="en-US" b="1" dirty="0">
                <a:cs typeface="Arial" pitchFamily="34" charset="0"/>
              </a:rPr>
              <a:t>Design and Engineering</a:t>
            </a:r>
          </a:p>
          <a:p>
            <a:pPr lvl="1"/>
            <a:r>
              <a:rPr lang="en-US" b="1">
                <a:cs typeface="Arial" pitchFamily="34" charset="0"/>
              </a:rPr>
              <a:t>Manufacturing For Masses</a:t>
            </a:r>
            <a:endParaRPr lang="en-US" b="1" dirty="0">
              <a:cs typeface="Arial" pitchFamily="34" charset="0"/>
            </a:endParaRPr>
          </a:p>
          <a:p>
            <a:pPr lvl="1"/>
            <a:r>
              <a:rPr lang="en-US" b="1" dirty="0">
                <a:cs typeface="Arial" pitchFamily="34" charset="0"/>
              </a:rPr>
              <a:t>Technology Systems</a:t>
            </a:r>
          </a:p>
          <a:p>
            <a:pPr lvl="1"/>
            <a:r>
              <a:rPr lang="en-US" b="1" dirty="0">
                <a:cs typeface="Arial" pitchFamily="34" charset="0"/>
              </a:rPr>
              <a:t>CAD</a:t>
            </a:r>
          </a:p>
          <a:p>
            <a:pPr lvl="1"/>
            <a:endParaRPr lang="en-US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333233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67</TotalTime>
  <Words>140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Wireframe Building 16x9</vt:lpstr>
      <vt:lpstr>8th Grade Technology</vt:lpstr>
      <vt:lpstr>DO NOW</vt:lpstr>
      <vt:lpstr>The big idea</vt:lpstr>
      <vt:lpstr>Course grading weight</vt:lpstr>
      <vt:lpstr>Course Syllabus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16</cp:revision>
  <dcterms:created xsi:type="dcterms:W3CDTF">2018-01-26T05:18:24Z</dcterms:created>
  <dcterms:modified xsi:type="dcterms:W3CDTF">2020-09-09T15:33:54Z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