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73" r:id="rId3"/>
    <p:sldId id="269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8946524" cy="3200400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Grade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</a:t>
            </a:r>
          </a:p>
          <a:p>
            <a:endParaRPr lang="en-US" dirty="0"/>
          </a:p>
          <a:p>
            <a:r>
              <a:rPr lang="en-US" dirty="0"/>
              <a:t>Section 2 – Engineering Design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4402-BFC1-3942-BF18-9287F8CC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24F4-ABE5-1B49-89AC-1E2B99FBD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/>
          <a:p>
            <a:r>
              <a:rPr lang="en-US" dirty="0"/>
              <a:t>Name this tool</a:t>
            </a:r>
          </a:p>
        </p:txBody>
      </p:sp>
      <p:pic>
        <p:nvPicPr>
          <p:cNvPr id="5" name="Picture 2" descr="Makita BO4556 110 V Palm Sander: Amazon.co.uk: DIY &amp; Tools">
            <a:extLst>
              <a:ext uri="{FF2B5EF4-FFF2-40B4-BE49-F238E27FC236}">
                <a16:creationId xmlns:a16="http://schemas.microsoft.com/office/drawing/2014/main" id="{93A61CF5-0A11-374C-9DB6-F64D363A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4382" y="884420"/>
            <a:ext cx="7019418" cy="49486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12A2-5106-9B40-AEE1-8AC194B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31790" y="365125"/>
            <a:ext cx="280730" cy="51399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69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engineering design process is a systematic, iterative problem-solving method that produces solutions to meet human wants and desires.</a:t>
            </a:r>
          </a:p>
          <a:p>
            <a:r>
              <a:rPr lang="en-US" dirty="0"/>
              <a:t>Specifying criteria and identifying constraints is essential when defining a problem and determining the most appropriate solution.</a:t>
            </a:r>
          </a:p>
          <a:p>
            <a:r>
              <a:rPr lang="en-US" dirty="0"/>
              <a:t>There are several factors that significantly influence the design process.</a:t>
            </a:r>
          </a:p>
          <a:p>
            <a:r>
              <a:rPr lang="en-US" dirty="0"/>
              <a:t>At various intervals of the engineering design process, conceptual, mathematical, and physical models are used to evaluate the design solution.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57CB-6DF5-E24D-81F3-E9CC7BB0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AA5A-B1FF-504C-A9DC-24A4E004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8E744-93BC-7548-994C-B09989D3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Wireframe Building 16x9</vt:lpstr>
      <vt:lpstr>8th Grade Technology</vt:lpstr>
      <vt:lpstr>DO NOW</vt:lpstr>
      <vt:lpstr>The big 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8th Grade Technology</dc:title>
  <dc:creator>Nick Vertucci</dc:creator>
  <cp:lastModifiedBy>Nick Vertucci</cp:lastModifiedBy>
  <cp:revision>2</cp:revision>
  <dcterms:created xsi:type="dcterms:W3CDTF">2020-09-10T14:51:58Z</dcterms:created>
  <dcterms:modified xsi:type="dcterms:W3CDTF">2020-09-10T15:14:45Z</dcterms:modified>
</cp:coreProperties>
</file>