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1" r:id="rId4"/>
    <p:sldId id="273" r:id="rId5"/>
    <p:sldId id="270" r:id="rId6"/>
    <p:sldId id="272" r:id="rId7"/>
    <p:sldId id="276" r:id="rId8"/>
    <p:sldId id="277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7" d="100"/>
          <a:sy n="97" d="100"/>
        </p:scale>
        <p:origin x="68" y="2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9/7/2018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7CBB-843F-464A-A764-71D6ADC27CFA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C03D-3A1F-4813-9337-02411FCC3A9A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8F79-DFA0-4C26-9553-23A017B69AB6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70B34E7-E1D9-4FBF-A1A0-4009669A00BF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8B6-2F47-420B-83EA-EB2285D13EC9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803D-B10E-4B90-8456-A0E05393E233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1E62F-6CCE-4064-96C2-2084AF883904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5CA6-EC4D-4728-8AA6-534BE7E9B67C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9942-0A2E-443A-842F-D6DE74360370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3F138946-C5C1-4A11-BA69-F12F43F8A94B}" type="datetime1">
              <a:rPr lang="en-US" smtClean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Design Process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successful in </a:t>
            </a:r>
            <a:r>
              <a:rPr lang="en-US" dirty="0" err="1"/>
              <a:t>ddp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itchFamily="34" charset="0"/>
              </a:rPr>
              <a:t>Be Prepared</a:t>
            </a:r>
          </a:p>
          <a:p>
            <a:r>
              <a:rPr lang="en-US" dirty="0">
                <a:cs typeface="Arial" pitchFamily="34" charset="0"/>
              </a:rPr>
              <a:t>Be Respectful</a:t>
            </a:r>
          </a:p>
          <a:p>
            <a:r>
              <a:rPr lang="en-US" dirty="0">
                <a:cs typeface="Arial" pitchFamily="34" charset="0"/>
              </a:rPr>
              <a:t>Be on-time</a:t>
            </a:r>
          </a:p>
          <a:p>
            <a:r>
              <a:rPr lang="en-US" dirty="0">
                <a:cs typeface="Arial" pitchFamily="34" charset="0"/>
              </a:rPr>
              <a:t>1 x folder</a:t>
            </a:r>
          </a:p>
          <a:p>
            <a:r>
              <a:rPr lang="en-US" dirty="0">
                <a:cs typeface="Arial" pitchFamily="34" charset="0"/>
              </a:rPr>
              <a:t>1 x 3 ring binder with paper OR notebook for notes, sketches and ideation</a:t>
            </a:r>
          </a:p>
          <a:p>
            <a:pPr marL="0" indent="0">
              <a:buNone/>
            </a:pPr>
            <a:r>
              <a:rPr lang="en-US" sz="1400" dirty="0">
                <a:cs typeface="Arial" pitchFamily="34" charset="0"/>
              </a:rPr>
              <a:t>***Laptops are allowed and encouraged as long as they are utilized towards course work and not a distraction or they will not be permitted in class. All students are provided the G Suite of tools via Google and their school account.***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Introduce the course syllabus to know what units and sections are scheduled and what assignments are due.</a:t>
            </a:r>
          </a:p>
          <a:p>
            <a:r>
              <a:rPr lang="en-US" dirty="0">
                <a:cs typeface="Arial" pitchFamily="34" charset="0"/>
              </a:rPr>
              <a:t>Introduce classroom operations and procedures for a safe and exciting working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7853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 pitchFamily="34" charset="0"/>
              </a:rPr>
              <a:t>Assignments – </a:t>
            </a:r>
            <a:r>
              <a:rPr lang="en-US" b="1" dirty="0">
                <a:cs typeface="Arial" pitchFamily="34" charset="0"/>
              </a:rPr>
              <a:t>62.5%</a:t>
            </a:r>
          </a:p>
          <a:p>
            <a:r>
              <a:rPr lang="en-US" dirty="0">
                <a:cs typeface="Arial" pitchFamily="34" charset="0"/>
              </a:rPr>
              <a:t>Do </a:t>
            </a:r>
            <a:r>
              <a:rPr lang="en-US" dirty="0" err="1">
                <a:cs typeface="Arial" pitchFamily="34" charset="0"/>
              </a:rPr>
              <a:t>Nows</a:t>
            </a:r>
            <a:r>
              <a:rPr lang="en-US" dirty="0">
                <a:cs typeface="Arial" pitchFamily="34" charset="0"/>
              </a:rPr>
              <a:t> – </a:t>
            </a:r>
            <a:r>
              <a:rPr lang="en-US" b="1" dirty="0">
                <a:cs typeface="Arial" pitchFamily="34" charset="0"/>
              </a:rPr>
              <a:t>2.5%</a:t>
            </a:r>
          </a:p>
          <a:p>
            <a:r>
              <a:rPr lang="en-US" dirty="0">
                <a:cs typeface="Arial" pitchFamily="34" charset="0"/>
              </a:rPr>
              <a:t>Presentations – </a:t>
            </a:r>
            <a:r>
              <a:rPr lang="en-US" b="1" dirty="0">
                <a:cs typeface="Arial" pitchFamily="34" charset="0"/>
              </a:rPr>
              <a:t>7.5 %</a:t>
            </a:r>
          </a:p>
          <a:p>
            <a:r>
              <a:rPr lang="en-US" dirty="0">
                <a:cs typeface="Arial" pitchFamily="34" charset="0"/>
              </a:rPr>
              <a:t>Tests – </a:t>
            </a:r>
            <a:r>
              <a:rPr lang="en-US" b="1" dirty="0">
                <a:cs typeface="Arial" pitchFamily="34" charset="0"/>
              </a:rPr>
              <a:t>27.5%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32448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Arial" pitchFamily="34" charset="0"/>
              </a:rPr>
              <a:t>Course Units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Introduction &amp; Design Process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Title Block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Lettering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Alphabet of Lines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Basic Geometry in Drafting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Multiview Drawing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Introduction to SketchUp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SketchUp Multiview Drawings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SketchUp 3D Modeling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Puzzle Cube Design Challenge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>
                <a:cs typeface="Arial" pitchFamily="34" charset="0"/>
              </a:rPr>
              <a:t>Reverse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333233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16450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and drawing for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Unit 1 – Introduction &amp; Design Process</a:t>
            </a:r>
          </a:p>
          <a:p>
            <a:endParaRPr lang="en-US" dirty="0"/>
          </a:p>
          <a:p>
            <a:r>
              <a:rPr lang="en-US" dirty="0"/>
              <a:t>Section 1 - Syllabus Overview And Classroom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89EEB-0D82-48BB-B45A-39C4807C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</a:t>
            </a:r>
          </a:p>
        </p:txBody>
      </p:sp>
    </p:spTree>
    <p:extLst>
      <p:ext uri="{BB962C8B-B14F-4D97-AF65-F5344CB8AC3E}">
        <p14:creationId xmlns:p14="http://schemas.microsoft.com/office/powerpoint/2010/main" val="12560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classroom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900" b="1"/>
              <a:t>okia9n</a:t>
            </a:r>
            <a:endParaRPr lang="en-US" sz="16900" b="1" dirty="0"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FB87E-2A3F-4815-8F5E-3CF3521E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Unit 1 – Section 1 - Day 1</a:t>
            </a:r>
          </a:p>
        </p:txBody>
      </p:sp>
    </p:spTree>
    <p:extLst>
      <p:ext uri="{BB962C8B-B14F-4D97-AF65-F5344CB8AC3E}">
        <p14:creationId xmlns:p14="http://schemas.microsoft.com/office/powerpoint/2010/main" val="5486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ED2F-0580-41FC-95F1-D45A7624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in your 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5C2-A608-4E5E-89A6-9071CC36B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your </a:t>
            </a:r>
            <a:r>
              <a:rPr lang="en-US" b="1" dirty="0"/>
              <a:t>name</a:t>
            </a:r>
            <a:r>
              <a:rPr lang="en-US" dirty="0"/>
              <a:t> with a piece of </a:t>
            </a:r>
            <a:r>
              <a:rPr lang="en-US" b="1" dirty="0"/>
              <a:t>tape that is 5 ½” long</a:t>
            </a:r>
          </a:p>
          <a:p>
            <a:r>
              <a:rPr lang="en-US" dirty="0"/>
              <a:t>A pencil</a:t>
            </a:r>
          </a:p>
          <a:p>
            <a:r>
              <a:rPr lang="en-US" dirty="0"/>
              <a:t>Erasing shield</a:t>
            </a:r>
          </a:p>
          <a:p>
            <a:r>
              <a:rPr lang="en-US" dirty="0"/>
              <a:t>Lettering Guide</a:t>
            </a:r>
          </a:p>
          <a:p>
            <a:r>
              <a:rPr lang="en-US" dirty="0"/>
              <a:t>30/60 triangle</a:t>
            </a:r>
          </a:p>
          <a:p>
            <a:r>
              <a:rPr lang="en-US" dirty="0"/>
              <a:t>Dusting brush</a:t>
            </a:r>
          </a:p>
          <a:p>
            <a:r>
              <a:rPr lang="en-US" dirty="0"/>
              <a:t>Folder or Envelope</a:t>
            </a:r>
          </a:p>
          <a:p>
            <a:r>
              <a:rPr lang="en-US" dirty="0"/>
              <a:t>Box of dropping dots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C0BCE-C899-4A05-91FA-220A73FB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56</TotalTime>
  <Words>305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Wireframe Building 16x9</vt:lpstr>
      <vt:lpstr>Design and drawing for production</vt:lpstr>
      <vt:lpstr>To be successful in ddp</vt:lpstr>
      <vt:lpstr>The big idea</vt:lpstr>
      <vt:lpstr>grading</vt:lpstr>
      <vt:lpstr>Course Syllabus</vt:lpstr>
      <vt:lpstr>Google classroom code</vt:lpstr>
      <vt:lpstr>Design and drawing for production</vt:lpstr>
      <vt:lpstr>Google classroom code</vt:lpstr>
      <vt:lpstr>What you need in your bag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nick vertucci</dc:creator>
  <cp:lastModifiedBy>Nick Vertucci</cp:lastModifiedBy>
  <cp:revision>13</cp:revision>
  <dcterms:created xsi:type="dcterms:W3CDTF">2018-01-26T05:18:24Z</dcterms:created>
  <dcterms:modified xsi:type="dcterms:W3CDTF">2018-09-07T12:31:55Z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