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73" r:id="rId3"/>
    <p:sldId id="271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</a:t>
            </a:r>
            <a:r>
              <a:rPr lang="en-US" dirty="0" smtClean="0"/>
              <a:t>5 </a:t>
            </a:r>
            <a:r>
              <a:rPr lang="en-US" dirty="0"/>
              <a:t>– </a:t>
            </a:r>
            <a:r>
              <a:rPr lang="en-US" dirty="0" smtClean="0"/>
              <a:t>SLR Camera Usage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Creative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678" y="2557463"/>
            <a:ext cx="4980643" cy="33178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f-stops </a:t>
            </a:r>
            <a:r>
              <a:rPr lang="en-US" dirty="0"/>
              <a:t>F</a:t>
            </a:r>
            <a:r>
              <a:rPr lang="en-US" dirty="0" smtClean="0"/>
              <a:t>or Landscapes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678" y="2557463"/>
            <a:ext cx="4980643" cy="33178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9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Composition &amp; Design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5D7423-62D1-4E3E-A684-926A207B5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 –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The </a:t>
            </a:r>
            <a:r>
              <a:rPr lang="en-US" dirty="0" err="1" smtClean="0">
                <a:cs typeface="Arial" pitchFamily="34" charset="0"/>
              </a:rPr>
              <a:t>bokeh</a:t>
            </a:r>
            <a:r>
              <a:rPr lang="en-US" dirty="0" smtClean="0">
                <a:cs typeface="Arial" pitchFamily="34" charset="0"/>
              </a:rPr>
              <a:t> effect</a:t>
            </a:r>
          </a:p>
          <a:p>
            <a:r>
              <a:rPr lang="en-US" dirty="0" smtClean="0">
                <a:cs typeface="Arial" pitchFamily="34" charset="0"/>
              </a:rPr>
              <a:t>Aperture use</a:t>
            </a:r>
          </a:p>
          <a:p>
            <a:r>
              <a:rPr lang="en-US" dirty="0" smtClean="0">
                <a:cs typeface="Arial" pitchFamily="34" charset="0"/>
              </a:rPr>
              <a:t>Depth of Field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 err="1"/>
              <a:t>rhxkpt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1E70215-46E5-4005-85CE-133602621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/>
              <a:t>	7mdo2ur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r>
              <a:rPr lang="en-US" dirty="0"/>
              <a:t> is defined as “the effect of a </a:t>
            </a:r>
            <a:r>
              <a:rPr lang="en-US" b="1" dirty="0"/>
              <a:t>soft out-of-focus background </a:t>
            </a:r>
            <a:r>
              <a:rPr lang="en-US" dirty="0"/>
              <a:t>that you get when shooting a subject, using a fast lens, at the widest aperture, such as </a:t>
            </a:r>
            <a:r>
              <a:rPr lang="en-US" b="1" dirty="0"/>
              <a:t>f/2.8 or wider</a:t>
            </a:r>
            <a:r>
              <a:rPr lang="en-US" dirty="0"/>
              <a:t>.” </a:t>
            </a:r>
            <a:endParaRPr lang="en-US" dirty="0" smtClean="0"/>
          </a:p>
          <a:p>
            <a:r>
              <a:rPr lang="en-US" dirty="0" smtClean="0"/>
              <a:t>Simply </a:t>
            </a:r>
            <a:r>
              <a:rPr lang="en-US" dirty="0"/>
              <a:t>put, </a:t>
            </a:r>
            <a:r>
              <a:rPr lang="en-US" dirty="0" err="1"/>
              <a:t>bokeh</a:t>
            </a:r>
            <a:r>
              <a:rPr lang="en-US" dirty="0"/>
              <a:t> is the pleasing or aesthetic quality of out-of-focus blur in a photograph.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Depth of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Depth of field </a:t>
            </a:r>
            <a:r>
              <a:rPr lang="en-US" dirty="0"/>
              <a:t>refers to the areas of the photograph in focus.</a:t>
            </a:r>
          </a:p>
          <a:p>
            <a:r>
              <a:rPr lang="en-US" b="1" dirty="0"/>
              <a:t>Small f-stop </a:t>
            </a:r>
            <a:r>
              <a:rPr lang="en-US" dirty="0"/>
              <a:t>numbers produce shallow depth of field, or selective focus. This is when the background is blurry. Great for portraits.</a:t>
            </a:r>
          </a:p>
          <a:p>
            <a:r>
              <a:rPr lang="en-US" b="1" dirty="0"/>
              <a:t>Medium f-stop </a:t>
            </a:r>
            <a:r>
              <a:rPr lang="en-US" dirty="0"/>
              <a:t>numbers produce a medium depth of field, still with selective focus, but with significantly more definition in the out-of-focus areas. Good for portraits and specific landscapes. </a:t>
            </a:r>
          </a:p>
          <a:p>
            <a:r>
              <a:rPr lang="en-US" b="1" dirty="0"/>
              <a:t>Large f-stop </a:t>
            </a:r>
            <a:r>
              <a:rPr lang="en-US" dirty="0"/>
              <a:t>numbers produce a deep depth of field, meaning the foreground and background are in focus. Ideal for landscapes.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Aperture Sizes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1026" name="Picture 2" descr="Image result for aperture siz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730500"/>
            <a:ext cx="6667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Depth of Field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678" y="2557463"/>
            <a:ext cx="4980643" cy="33178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3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Depth of Field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678" y="2557463"/>
            <a:ext cx="498064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1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</TotalTime>
  <Words>244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Photography</vt:lpstr>
      <vt:lpstr>Unit 4 – Composition &amp; Design Principles</vt:lpstr>
      <vt:lpstr>The big idea</vt:lpstr>
      <vt:lpstr>Google Classroom Code</vt:lpstr>
      <vt:lpstr>Bokeh</vt:lpstr>
      <vt:lpstr>Knowing Depth of Field</vt:lpstr>
      <vt:lpstr>Aperture Sizes</vt:lpstr>
      <vt:lpstr>Shallow Depth of Field</vt:lpstr>
      <vt:lpstr>Deep Depth of Field</vt:lpstr>
      <vt:lpstr>Being Creative</vt:lpstr>
      <vt:lpstr>Large f-stops For Landscapes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Vertucci, Nicholas</cp:lastModifiedBy>
  <cp:revision>29</cp:revision>
  <dcterms:created xsi:type="dcterms:W3CDTF">2018-01-26T05:18:24Z</dcterms:created>
  <dcterms:modified xsi:type="dcterms:W3CDTF">2018-10-22T13:14:15Z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