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8" r:id="rId2"/>
    <p:sldId id="269" r:id="rId3"/>
    <p:sldId id="271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Electricity &amp; Electronics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 1 – Introduction, Safety &amp; Design Process</a:t>
            </a:r>
          </a:p>
          <a:p>
            <a:endParaRPr lang="en-US" dirty="0"/>
          </a:p>
          <a:p>
            <a:r>
              <a:rPr lang="en-US" dirty="0"/>
              <a:t>Section 1 - Syllabus Overview And Classroom 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successful in 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itchFamily="34" charset="0"/>
              </a:rPr>
              <a:t>Be Prepared</a:t>
            </a:r>
          </a:p>
          <a:p>
            <a:r>
              <a:rPr lang="en-US" dirty="0">
                <a:cs typeface="Arial" pitchFamily="34" charset="0"/>
              </a:rPr>
              <a:t>Be Respectful</a:t>
            </a:r>
          </a:p>
          <a:p>
            <a:r>
              <a:rPr lang="en-US" dirty="0">
                <a:cs typeface="Arial" pitchFamily="34" charset="0"/>
              </a:rPr>
              <a:t>Be on-time</a:t>
            </a:r>
          </a:p>
          <a:p>
            <a:r>
              <a:rPr lang="en-US" dirty="0">
                <a:cs typeface="Arial" pitchFamily="34" charset="0"/>
              </a:rPr>
              <a:t>1 x folder</a:t>
            </a:r>
          </a:p>
          <a:p>
            <a:r>
              <a:rPr lang="en-US" dirty="0">
                <a:cs typeface="Arial" pitchFamily="34" charset="0"/>
              </a:rPr>
              <a:t>1 x 3 ring binder with paper OR notebook for notes, sketches and ideation</a:t>
            </a:r>
          </a:p>
          <a:p>
            <a:pPr marL="0" indent="0">
              <a:buNone/>
            </a:pPr>
            <a:r>
              <a:rPr lang="en-US" sz="1400" dirty="0">
                <a:cs typeface="Arial" pitchFamily="34" charset="0"/>
              </a:rPr>
              <a:t>***Laptops are allowed and encouraged as long as they are utilized towards course work and not a distraction or they will not be permitted in class. All students are provided the G Suite of tools via Google and their school account.***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Introduce the course syllabus to know what units and sections are scheduled and what assignments are due.</a:t>
            </a:r>
          </a:p>
          <a:p>
            <a:r>
              <a:rPr lang="en-US" dirty="0">
                <a:cs typeface="Arial" pitchFamily="34" charset="0"/>
              </a:rPr>
              <a:t>Introduce classroom operations and procedures for a safe and exciting working environment.</a:t>
            </a:r>
          </a:p>
          <a:p>
            <a:r>
              <a:rPr lang="en-US" dirty="0">
                <a:cs typeface="Arial" pitchFamily="34" charset="0"/>
              </a:rPr>
              <a:t>Get to know what units are planned for this semester</a:t>
            </a:r>
          </a:p>
          <a:p>
            <a:r>
              <a:rPr lang="en-US" dirty="0">
                <a:cs typeface="Arial" pitchFamily="34" charset="0"/>
              </a:rPr>
              <a:t>What skills will I have after completing this class?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Arial" pitchFamily="34" charset="0"/>
              </a:rPr>
              <a:t>Course Units</a:t>
            </a:r>
          </a:p>
          <a:p>
            <a:pPr lvl="1"/>
            <a:r>
              <a:rPr lang="en-US" dirty="0">
                <a:cs typeface="Arial" pitchFamily="34" charset="0"/>
              </a:rPr>
              <a:t>Introduction, Safety and Classroom Operations</a:t>
            </a:r>
          </a:p>
          <a:p>
            <a:pPr lvl="1"/>
            <a:r>
              <a:rPr lang="en-US" dirty="0">
                <a:cs typeface="Arial" pitchFamily="34" charset="0"/>
              </a:rPr>
              <a:t>Electrical Circuits, Devices, Soldering</a:t>
            </a:r>
          </a:p>
          <a:p>
            <a:pPr lvl="1"/>
            <a:r>
              <a:rPr lang="en-US" dirty="0">
                <a:cs typeface="Arial" pitchFamily="34" charset="0"/>
              </a:rPr>
              <a:t>Ohm’s Law</a:t>
            </a:r>
          </a:p>
          <a:p>
            <a:pPr lvl="1"/>
            <a:r>
              <a:rPr lang="en-US" dirty="0">
                <a:cs typeface="Arial" pitchFamily="34" charset="0"/>
              </a:rPr>
              <a:t>Series Circuits</a:t>
            </a:r>
          </a:p>
          <a:p>
            <a:pPr lvl="1"/>
            <a:r>
              <a:rPr lang="en-US" dirty="0">
                <a:cs typeface="Arial" pitchFamily="34" charset="0"/>
              </a:rPr>
              <a:t>Parallel Circuits</a:t>
            </a:r>
          </a:p>
          <a:p>
            <a:pPr lvl="1"/>
            <a:r>
              <a:rPr lang="en-US" dirty="0" err="1">
                <a:cs typeface="Arial" pitchFamily="34" charset="0"/>
              </a:rPr>
              <a:t>TinkerCAD</a:t>
            </a:r>
            <a:r>
              <a:rPr lang="en-US" dirty="0">
                <a:cs typeface="Arial" pitchFamily="34" charset="0"/>
              </a:rPr>
              <a:t> Circuits</a:t>
            </a:r>
          </a:p>
          <a:p>
            <a:pPr lvl="1"/>
            <a:r>
              <a:rPr lang="en-US" dirty="0">
                <a:cs typeface="Arial" pitchFamily="34" charset="0"/>
              </a:rPr>
              <a:t>Building Circuits On A Breadboard</a:t>
            </a:r>
          </a:p>
          <a:p>
            <a:pPr lvl="1"/>
            <a:r>
              <a:rPr lang="en-US" dirty="0">
                <a:cs typeface="Arial" pitchFamily="34" charset="0"/>
              </a:rPr>
              <a:t>Schematic Builds</a:t>
            </a:r>
          </a:p>
          <a:p>
            <a:pPr lvl="1"/>
            <a:r>
              <a:rPr lang="en-US" dirty="0">
                <a:cs typeface="Arial" pitchFamily="34" charset="0"/>
              </a:rPr>
              <a:t>Arduino Builds</a:t>
            </a:r>
          </a:p>
          <a:p>
            <a:pPr lvl="1"/>
            <a:r>
              <a:rPr lang="en-US" dirty="0">
                <a:cs typeface="Arial" pitchFamily="34" charset="0"/>
              </a:rPr>
              <a:t>Residential Wiring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333233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51</TotalTime>
  <Words>212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Wireframe Building 16x9</vt:lpstr>
      <vt:lpstr>Modern Electricity &amp; Electronics</vt:lpstr>
      <vt:lpstr>To be successful in EE</vt:lpstr>
      <vt:lpstr>The big idea</vt:lpstr>
      <vt:lpstr>Course Syllabus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14</cp:revision>
  <dcterms:created xsi:type="dcterms:W3CDTF">2018-01-26T05:18:24Z</dcterms:created>
  <dcterms:modified xsi:type="dcterms:W3CDTF">2020-09-09T00:59:15Z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