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1" r:id="rId3"/>
    <p:sldId id="275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u032Mfsfi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</a:t>
            </a:r>
            <a:r>
              <a:rPr lang="en-US" dirty="0" err="1"/>
              <a:t>electroics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Careers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Electricity and electronics is a large field with a wide array of opportunities</a:t>
            </a:r>
          </a:p>
          <a:p>
            <a:r>
              <a:rPr lang="en-US" dirty="0">
                <a:cs typeface="Arial" pitchFamily="34" charset="0"/>
              </a:rPr>
              <a:t>Although it has changed rapidly over the last few years new opportunities have sprung</a:t>
            </a:r>
          </a:p>
          <a:p>
            <a:r>
              <a:rPr lang="en-US" dirty="0">
                <a:cs typeface="Arial" pitchFamily="34" charset="0"/>
              </a:rPr>
              <a:t>Think of the current products being developed and how they are developed</a:t>
            </a:r>
          </a:p>
          <a:p>
            <a:pPr marL="0" indent="0">
              <a:buNone/>
            </a:pPr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239-03C3-46C0-A2F6-B0450638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9C3A-FCDE-4255-AB3B-BB9C3141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come careers or opportunities within the electricity/electronics field?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EC170-7F5C-4D74-A52D-D9544100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95F-0995-4572-B6BC-6E4D7920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481A-824C-4772-A9E6-B5F5847C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Electrical and Electronic Engineering</a:t>
            </a:r>
          </a:p>
          <a:p>
            <a:r>
              <a:rPr lang="en-US" dirty="0"/>
              <a:t>Technicians</a:t>
            </a:r>
          </a:p>
          <a:p>
            <a:pPr lvl="1"/>
            <a:r>
              <a:rPr lang="en-US" dirty="0"/>
              <a:t>Laser Technicians</a:t>
            </a:r>
          </a:p>
          <a:p>
            <a:pPr lvl="1"/>
            <a:r>
              <a:rPr lang="en-US" dirty="0"/>
              <a:t>Robotics Technicians</a:t>
            </a:r>
          </a:p>
          <a:p>
            <a:pPr lvl="1"/>
            <a:r>
              <a:rPr lang="en-US" dirty="0"/>
              <a:t>Broadcast Technicians</a:t>
            </a:r>
          </a:p>
          <a:p>
            <a:r>
              <a:rPr lang="en-US" dirty="0"/>
              <a:t>Electricians</a:t>
            </a:r>
          </a:p>
          <a:p>
            <a:r>
              <a:rPr lang="en-US" dirty="0"/>
              <a:t>Computer Support Technicians</a:t>
            </a:r>
          </a:p>
          <a:p>
            <a:r>
              <a:rPr lang="en-US" dirty="0"/>
              <a:t>Line Installers and Line Repairers</a:t>
            </a:r>
          </a:p>
          <a:p>
            <a:r>
              <a:rPr lang="en-US" dirty="0"/>
              <a:t>HVAC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62110-0F8A-4660-8D97-FA8C53E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622-1062-452C-8735-DC55C7E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59E8-586C-4BDF-BF1C-010B4D78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https://www.youtube.com/watch?v=ru032Mfsfig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05F1-3851-4B89-9C32-DCEDFF14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50</TotalTime>
  <Words>136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Electricity and electroics</vt:lpstr>
      <vt:lpstr>The big idea</vt:lpstr>
      <vt:lpstr>Do now</vt:lpstr>
      <vt:lpstr>Career Opportunities</vt:lpstr>
      <vt:lpstr>What is electricity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15</cp:revision>
  <dcterms:created xsi:type="dcterms:W3CDTF">2018-01-26T05:18:24Z</dcterms:created>
  <dcterms:modified xsi:type="dcterms:W3CDTF">2020-09-09T01:00:13Z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