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2"/>
  </p:notesMasterIdLst>
  <p:handoutMasterIdLst>
    <p:handoutMasterId r:id="rId13"/>
  </p:handoutMasterIdLst>
  <p:sldIdLst>
    <p:sldId id="268" r:id="rId2"/>
    <p:sldId id="277" r:id="rId3"/>
    <p:sldId id="271" r:id="rId4"/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8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2/13/19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2/13/19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39942-0A2E-443A-842F-D6DE74360370}" type="datetime1">
              <a:rPr lang="en-US" smtClean="0"/>
              <a:t>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56F55-9FC0-474B-ADC4-A77A47F498E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8946-C5C1-4A11-BA69-F12F43F8A94B}" type="datetime1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HomePage" TargetMode="External"/><Relationship Id="rId2" Type="http://schemas.openxmlformats.org/officeDocument/2006/relationships/hyperlink" Target="https://www.arduino.cc/en/Main/Produ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cessing.org/" TargetMode="External"/><Relationship Id="rId5" Type="http://schemas.openxmlformats.org/officeDocument/2006/relationships/hyperlink" Target="https://www.arduino.cc/en/Main/Software" TargetMode="External"/><Relationship Id="rId4" Type="http://schemas.openxmlformats.org/officeDocument/2006/relationships/hyperlink" Target="http://wiring.org.c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&amp;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9 – What is </a:t>
            </a:r>
            <a:r>
              <a:rPr lang="en-US" dirty="0" err="1"/>
              <a:t>arduino</a:t>
            </a:r>
            <a:endParaRPr lang="en-US" dirty="0"/>
          </a:p>
          <a:p>
            <a:endParaRPr lang="en-US" dirty="0"/>
          </a:p>
          <a:p>
            <a:r>
              <a:rPr lang="en-US" dirty="0"/>
              <a:t>Section 1 – What is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9273-3EEB-1B4F-9918-F67160E6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Love 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2C5B7-1748-3149-AB48-9E1C4F8B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r>
              <a:rPr lang="en-US" sz="4800" i="1" dirty="0"/>
              <a:t>Begin the introduction lesson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2A7A5-1B4F-7244-A53F-40723824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1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Arduino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Breadboard circuit prototyping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Applying code through Arduino 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Rapid prototyping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Code, electronics, and prototyping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Building models to test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5457B-ED62-7544-B514-C0DD8738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Arduino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A1C97-30A2-004C-A992-4138B53B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41E32-6B92-F74D-900A-654C8AAD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88" y="280351"/>
            <a:ext cx="5773615" cy="577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8CFE-E979-B04B-A044-6E6259B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Arduino?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5AD7B-D314-0F43-9D43-77C683D01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 Arduino is an open-source electronics platform based on easy-to-use hardware and software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Arduino boards</a:t>
            </a:r>
            <a:r>
              <a:rPr lang="en-US" dirty="0"/>
              <a:t> are able to read inputs - light on a sensor, a finger on a button, or a Twitter message - and turn it into an output - activating a motor, turning on an LED, publishing something online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You can tell your board what to do by sending a set of instructions to the microcontroller on the board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To do so you use the </a:t>
            </a:r>
            <a:r>
              <a:rPr lang="en-US" dirty="0">
                <a:hlinkClick r:id="rId3"/>
              </a:rPr>
              <a:t>Arduino programming language</a:t>
            </a:r>
            <a:r>
              <a:rPr lang="en-US" dirty="0"/>
              <a:t> (based on </a:t>
            </a:r>
            <a:r>
              <a:rPr lang="en-US" dirty="0">
                <a:hlinkClick r:id="rId4"/>
              </a:rPr>
              <a:t>Wiring</a:t>
            </a:r>
            <a:r>
              <a:rPr lang="en-US" dirty="0"/>
              <a:t>), and </a:t>
            </a:r>
            <a:r>
              <a:rPr lang="en-US" dirty="0">
                <a:hlinkClick r:id="rId5"/>
              </a:rPr>
              <a:t>the Arduino Software (IDE)</a:t>
            </a:r>
            <a:r>
              <a:rPr lang="en-US" dirty="0"/>
              <a:t>, based on </a:t>
            </a:r>
            <a:r>
              <a:rPr lang="en-US" dirty="0">
                <a:hlinkClick r:id="rId6"/>
              </a:rPr>
              <a:t>Processing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04B22-5B2F-0E4B-A8AD-8531201B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32E4-B3AB-8746-8719-A1B96417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Arduino?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14FA-F391-5C44-B99E-3286AD96F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Inexpensive - Arduino boards are relatively inexpensive compared to other microcontroller platforms. The least expensive version of the Arduino module can be assembled by hand, and even the pre-assembled Arduino modules cost less than $50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Cross-platform - The Arduino Software (IDE) runs on Windows, Macintosh OSX, and Linux operating systems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Simple, clear programming environment - The Arduino Software (IDE) is easy-to-use for beginners, yet flexible enough for advanced users to take advantage of as well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A4181-0617-1B45-AAB3-EA71B1AC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4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C62D-9C9C-B748-A459-4DB999E3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Arduino 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2A2A3-4150-0445-9A55-A769F741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8EE40-30B7-7B42-AC6E-88E7EC8F7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6" y="2026182"/>
            <a:ext cx="11997127" cy="414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3127-0123-D245-8293-C126FD4B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54688-BF34-734E-A19F-33BA863A5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Like the breadboards, we will first work in a virtual environment before moving to the physical components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TinkerCAD</a:t>
            </a:r>
            <a:r>
              <a:rPr lang="en-US" dirty="0"/>
              <a:t> has a built-in Arduino environment able to code and experiment with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Our first Project, </a:t>
            </a:r>
            <a:r>
              <a:rPr lang="en-US" sz="4800" b="1" dirty="0"/>
              <a:t>The Love Meter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EE97C-1EEB-4B46-AB01-0EC518E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7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C747-28B5-D64C-A1D5-424C9D1E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Love Meter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75582-E3FD-6A44-997A-A936835C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9CAAE-40D8-4E4F-AA05-E8DC8B78A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1767340"/>
            <a:ext cx="87122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163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Electronics &amp; Electricity</vt:lpstr>
      <vt:lpstr>What is Arduino</vt:lpstr>
      <vt:lpstr>The big idea</vt:lpstr>
      <vt:lpstr>Arduino</vt:lpstr>
      <vt:lpstr>What is Arduino?</vt:lpstr>
      <vt:lpstr>Why Arduino?</vt:lpstr>
      <vt:lpstr>Our Arduino board</vt:lpstr>
      <vt:lpstr>Getting started</vt:lpstr>
      <vt:lpstr>The Love Meter</vt:lpstr>
      <vt:lpstr>The Love 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&amp; Electricity</dc:title>
  <dc:creator>Nick Vertucci</dc:creator>
  <cp:lastModifiedBy>Nick Vertucci</cp:lastModifiedBy>
  <cp:revision>3</cp:revision>
  <dcterms:created xsi:type="dcterms:W3CDTF">2018-12-13T12:51:34Z</dcterms:created>
  <dcterms:modified xsi:type="dcterms:W3CDTF">2019-02-13T13:30:11Z</dcterms:modified>
</cp:coreProperties>
</file>