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3" r:id="rId3"/>
    <p:sldId id="271" r:id="rId4"/>
    <p:sldId id="272" r:id="rId5"/>
    <p:sldId id="274" r:id="rId6"/>
    <p:sldId id="275" r:id="rId7"/>
    <p:sldId id="276" r:id="rId8"/>
    <p:sldId id="278" r:id="rId9"/>
    <p:sldId id="277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ZUIaBxgj6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4 – Composition &amp; Principles of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17EBE-5B1E-499E-B18A-37B561DF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Elements of Art (Video)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01C08F-BE14-41E0-8F0D-498A9CC5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Online Media 4" title="Photography - Elements of Design - Lesson 1 (Line &amp; Filling the Frame)">
            <a:hlinkClick r:id="" action="ppaction://media"/>
            <a:extLst>
              <a:ext uri="{FF2B5EF4-FFF2-40B4-BE49-F238E27FC236}">
                <a16:creationId xmlns:a16="http://schemas.microsoft.com/office/drawing/2014/main" id="{CF31868C-5400-4A6D-A6F6-7CEB9E54C2D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00439" y="2485409"/>
            <a:ext cx="6791119" cy="382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Composition &amp; Design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7423-62D1-4E3E-A684-926A207B5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 –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Learn about the elements of art</a:t>
            </a:r>
          </a:p>
          <a:p>
            <a:r>
              <a:rPr lang="en-US" dirty="0">
                <a:cs typeface="Arial" pitchFamily="34" charset="0"/>
              </a:rPr>
              <a:t>Learn about the principles of design</a:t>
            </a:r>
          </a:p>
          <a:p>
            <a:r>
              <a:rPr lang="en-US" dirty="0">
                <a:cs typeface="Arial" pitchFamily="34" charset="0"/>
              </a:rPr>
              <a:t>How to use the elements and principles to make photographs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 err="1"/>
              <a:t>rhxkpt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70215-46E5-4005-85CE-133602621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/>
              <a:t>	7mdo2ur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C3FCFA-AD85-457E-9F1C-C0A01F9D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Principles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8E9CEA-1179-4B8D-8180-C6E3F07AEF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Shape and Form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Primary</a:t>
            </a:r>
          </a:p>
          <a:p>
            <a:pPr lvl="2"/>
            <a:r>
              <a:rPr lang="en-US" dirty="0"/>
              <a:t>Secondary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Texture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A51F13-B4BB-48F4-B5D2-B0E12A761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Pattern</a:t>
            </a:r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Rules of Thirds</a:t>
            </a:r>
          </a:p>
          <a:p>
            <a:pPr lvl="1"/>
            <a:r>
              <a:rPr lang="en-US" dirty="0"/>
              <a:t>Unity and Variety</a:t>
            </a:r>
          </a:p>
          <a:p>
            <a:pPr lvl="1"/>
            <a:r>
              <a:rPr lang="en-US" dirty="0"/>
              <a:t>Movement and Rhythm</a:t>
            </a:r>
          </a:p>
          <a:p>
            <a:pPr lvl="1"/>
            <a:r>
              <a:rPr lang="en-US" dirty="0"/>
              <a:t>Emphasis</a:t>
            </a:r>
          </a:p>
          <a:p>
            <a:pPr lvl="1"/>
            <a:r>
              <a:rPr lang="en-US" dirty="0"/>
              <a:t>Proportion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5032-334D-482B-9501-CD1752D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8E19-98DC-4188-AA0E-C9355152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</a:t>
            </a:r>
            <a:br>
              <a:rPr lang="en-US" dirty="0"/>
            </a:br>
            <a:r>
              <a:rPr lang="en-US" dirty="0"/>
              <a:t>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DF56-E8D4-415A-B124-D2E03ACA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fundamental art element</a:t>
            </a:r>
          </a:p>
          <a:p>
            <a:r>
              <a:rPr lang="en-US" dirty="0"/>
              <a:t>Can serve as pathways to draw attention to a particular point</a:t>
            </a:r>
          </a:p>
          <a:p>
            <a:r>
              <a:rPr lang="en-US" dirty="0"/>
              <a:t>Create boundaries</a:t>
            </a:r>
          </a:p>
          <a:p>
            <a:r>
              <a:rPr lang="en-US" dirty="0"/>
              <a:t>Separate and/or differentiate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04B5-4109-4835-908D-122E9ED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AE19F-140C-4879-80F5-72F4AE95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photography line use">
            <a:extLst>
              <a:ext uri="{FF2B5EF4-FFF2-40B4-BE49-F238E27FC236}">
                <a16:creationId xmlns:a16="http://schemas.microsoft.com/office/drawing/2014/main" id="{4A4DF182-E688-42F7-88AC-BCE48E09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8E19-98DC-4188-AA0E-C9355152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</a:t>
            </a:r>
            <a:br>
              <a:rPr lang="en-US" dirty="0"/>
            </a:br>
            <a:r>
              <a:rPr lang="en-US" dirty="0"/>
              <a:t>Shape and 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DF56-E8D4-415A-B124-D2E03ACA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Shapes can be geometric or organic</a:t>
            </a:r>
          </a:p>
          <a:p>
            <a:r>
              <a:rPr lang="en-US" dirty="0"/>
              <a:t>Circles, ovals, triangles, rectangles</a:t>
            </a:r>
          </a:p>
          <a:p>
            <a:r>
              <a:rPr lang="en-US" dirty="0"/>
              <a:t>Wheels, road signs, windows are common examples</a:t>
            </a:r>
          </a:p>
          <a:p>
            <a:r>
              <a:rPr lang="en-US" dirty="0"/>
              <a:t>Organic examples could be clouds, puddles, footprints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04B5-4109-4835-908D-122E9ED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3BBBF5-1556-4F17-A9CC-3C3F966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photography shape and form">
            <a:extLst>
              <a:ext uri="{FF2B5EF4-FFF2-40B4-BE49-F238E27FC236}">
                <a16:creationId xmlns:a16="http://schemas.microsoft.com/office/drawing/2014/main" id="{1F29982F-4295-44CB-A07F-D70F0C448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</TotalTime>
  <Words>180</Words>
  <Application>Microsoft Office PowerPoint</Application>
  <PresentationFormat>Widescreen</PresentationFormat>
  <Paragraphs>51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Photography</vt:lpstr>
      <vt:lpstr>Unit 4 – Composition &amp; Design Principles</vt:lpstr>
      <vt:lpstr>The big idea</vt:lpstr>
      <vt:lpstr>Google Classroom Code</vt:lpstr>
      <vt:lpstr>Elements and Principles</vt:lpstr>
      <vt:lpstr>Elements LINE</vt:lpstr>
      <vt:lpstr>PowerPoint Presentation</vt:lpstr>
      <vt:lpstr>Elements Shape and Form</vt:lpstr>
      <vt:lpstr>PowerPoint Presentation</vt:lpstr>
      <vt:lpstr>Elements of Art (Video)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27</cp:revision>
  <dcterms:created xsi:type="dcterms:W3CDTF">2018-01-26T05:18:24Z</dcterms:created>
  <dcterms:modified xsi:type="dcterms:W3CDTF">2018-10-16T12:52:08Z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