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</a:t>
            </a:r>
            <a:r>
              <a:rPr lang="en-US" dirty="0" err="1"/>
              <a:t>electroics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</a:t>
            </a:r>
            <a:r>
              <a:rPr lang="en-US" dirty="0" err="1"/>
              <a:t>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lvl="1"/>
            <a:r>
              <a:rPr lang="en-US" dirty="0">
                <a:cs typeface="Arial" pitchFamily="34" charset="0"/>
              </a:rPr>
              <a:t>Introduction &amp; Design Process</a:t>
            </a:r>
          </a:p>
          <a:p>
            <a:pPr lvl="1"/>
            <a:r>
              <a:rPr lang="en-US" dirty="0">
                <a:cs typeface="Arial" pitchFamily="34" charset="0"/>
              </a:rPr>
              <a:t>Title Block</a:t>
            </a:r>
          </a:p>
          <a:p>
            <a:pPr lvl="1"/>
            <a:r>
              <a:rPr lang="en-US" dirty="0">
                <a:cs typeface="Arial" pitchFamily="34" charset="0"/>
              </a:rPr>
              <a:t>Lettering</a:t>
            </a:r>
          </a:p>
          <a:p>
            <a:pPr lvl="1"/>
            <a:r>
              <a:rPr lang="en-US" dirty="0">
                <a:cs typeface="Arial" pitchFamily="34" charset="0"/>
              </a:rPr>
              <a:t>Alphabet of Lines</a:t>
            </a:r>
          </a:p>
          <a:p>
            <a:pPr lvl="1"/>
            <a:r>
              <a:rPr lang="en-US" dirty="0">
                <a:cs typeface="Arial" pitchFamily="34" charset="0"/>
              </a:rPr>
              <a:t>Basic Geometry in Drafting</a:t>
            </a:r>
          </a:p>
          <a:p>
            <a:pPr lvl="1"/>
            <a:r>
              <a:rPr lang="en-US" dirty="0">
                <a:cs typeface="Arial" pitchFamily="34" charset="0"/>
              </a:rPr>
              <a:t>Multiview Drawing</a:t>
            </a:r>
          </a:p>
          <a:p>
            <a:pPr lvl="1"/>
            <a:r>
              <a:rPr lang="en-US" dirty="0">
                <a:cs typeface="Arial" pitchFamily="34" charset="0"/>
              </a:rPr>
              <a:t>Introduction to SketchUp</a:t>
            </a:r>
          </a:p>
          <a:p>
            <a:pPr lvl="1"/>
            <a:r>
              <a:rPr lang="en-US" dirty="0">
                <a:cs typeface="Arial" pitchFamily="34" charset="0"/>
              </a:rPr>
              <a:t>SketchUp Multiview Drawings</a:t>
            </a:r>
          </a:p>
          <a:p>
            <a:pPr lvl="1"/>
            <a:r>
              <a:rPr lang="en-US" dirty="0">
                <a:cs typeface="Arial" pitchFamily="34" charset="0"/>
              </a:rPr>
              <a:t>SketchUp 3D Modeling</a:t>
            </a:r>
          </a:p>
          <a:p>
            <a:pPr lvl="1"/>
            <a:r>
              <a:rPr lang="en-US" dirty="0">
                <a:cs typeface="Arial" pitchFamily="34" charset="0"/>
              </a:rPr>
              <a:t>Puzzle Cube Design Challenge</a:t>
            </a:r>
          </a:p>
          <a:p>
            <a:pPr lvl="1"/>
            <a:r>
              <a:rPr lang="en-US" dirty="0">
                <a:cs typeface="Arial" pitchFamily="34" charset="0"/>
              </a:rPr>
              <a:t>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44</TotalTime>
  <Words>200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Electricity and electroics</vt:lpstr>
      <vt:lpstr>To be successful in ddp</vt:lpstr>
      <vt:lpstr>The big idea</vt:lpstr>
      <vt:lpstr>Course Syllabus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11</cp:revision>
  <dcterms:created xsi:type="dcterms:W3CDTF">2018-01-26T05:18:24Z</dcterms:created>
  <dcterms:modified xsi:type="dcterms:W3CDTF">2018-09-07T12:53:07Z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