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69" r:id="rId4"/>
    <p:sldId id="273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</a:t>
            </a:r>
          </a:p>
          <a:p>
            <a:endParaRPr lang="en-US" dirty="0"/>
          </a:p>
          <a:p>
            <a:r>
              <a:rPr lang="en-US" dirty="0"/>
              <a:t>Section 1 - Syllabus Overview And Classroom 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Introduce DDP concepts and its importance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</a:t>
            </a:r>
            <a:r>
              <a:rPr lang="en-US" dirty="0" err="1"/>
              <a:t>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r>
              <a:rPr lang="en-US" dirty="0">
                <a:cs typeface="Arial" pitchFamily="34" charset="0"/>
              </a:rPr>
              <a:t>1 x Bound Notebook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Assignments – </a:t>
            </a:r>
            <a:r>
              <a:rPr lang="en-US" b="1" dirty="0">
                <a:cs typeface="Arial" pitchFamily="34" charset="0"/>
              </a:rPr>
              <a:t>62.5%</a:t>
            </a:r>
          </a:p>
          <a:p>
            <a:r>
              <a:rPr lang="en-US" dirty="0">
                <a:cs typeface="Arial" pitchFamily="34" charset="0"/>
              </a:rPr>
              <a:t>Do </a:t>
            </a:r>
            <a:r>
              <a:rPr lang="en-US" dirty="0" err="1">
                <a:cs typeface="Arial" pitchFamily="34" charset="0"/>
              </a:rPr>
              <a:t>Nows</a:t>
            </a:r>
            <a:r>
              <a:rPr lang="en-US" dirty="0">
                <a:cs typeface="Arial" pitchFamily="34" charset="0"/>
              </a:rPr>
              <a:t> – </a:t>
            </a:r>
            <a:r>
              <a:rPr lang="en-US" b="1" dirty="0">
                <a:cs typeface="Arial" pitchFamily="34" charset="0"/>
              </a:rPr>
              <a:t>2.5%</a:t>
            </a:r>
          </a:p>
          <a:p>
            <a:r>
              <a:rPr lang="en-US" dirty="0">
                <a:cs typeface="Arial" pitchFamily="34" charset="0"/>
              </a:rPr>
              <a:t>Presentations – </a:t>
            </a:r>
            <a:r>
              <a:rPr lang="en-US" b="1" dirty="0">
                <a:cs typeface="Arial" pitchFamily="34" charset="0"/>
              </a:rPr>
              <a:t>7.5 %</a:t>
            </a:r>
          </a:p>
          <a:p>
            <a:r>
              <a:rPr lang="en-US" dirty="0">
                <a:cs typeface="Arial" pitchFamily="34" charset="0"/>
              </a:rPr>
              <a:t>Tests – </a:t>
            </a:r>
            <a:r>
              <a:rPr lang="en-US" b="1" dirty="0">
                <a:cs typeface="Arial" pitchFamily="34" charset="0"/>
              </a:rPr>
              <a:t>27.5%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3244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Introduction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Design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Lettering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Alphabet of Lines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Basic Geometry in Drafting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Multiview Drawing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Dimensioning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Models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Puzzle Cube Design Challenge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Reverse Engineering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Cardboard Chair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53</TotalTime>
  <Words>217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Design and drawing for production</vt:lpstr>
      <vt:lpstr>The big idea</vt:lpstr>
      <vt:lpstr>To be successful in ddp</vt:lpstr>
      <vt:lpstr>grading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16</cp:revision>
  <dcterms:created xsi:type="dcterms:W3CDTF">2018-01-26T05:18:24Z</dcterms:created>
  <dcterms:modified xsi:type="dcterms:W3CDTF">2020-09-09T00:39:00Z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