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5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Electricity &amp;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Introduction, Safety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  <a:p>
            <a:r>
              <a:rPr lang="en-US" dirty="0">
                <a:cs typeface="Arial" pitchFamily="34" charset="0"/>
              </a:rPr>
              <a:t>Get to know what units are planned for this semester</a:t>
            </a:r>
          </a:p>
          <a:p>
            <a:r>
              <a:rPr lang="en-US" dirty="0">
                <a:cs typeface="Arial" pitchFamily="34" charset="0"/>
              </a:rPr>
              <a:t>What skills will I have after completing this class?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lvl="1"/>
            <a:r>
              <a:rPr lang="en-US" dirty="0">
                <a:cs typeface="Arial" pitchFamily="34" charset="0"/>
              </a:rPr>
              <a:t>Introduction, Safety and Classroom Operations</a:t>
            </a:r>
          </a:p>
          <a:p>
            <a:pPr lvl="1"/>
            <a:r>
              <a:rPr lang="en-US" dirty="0">
                <a:cs typeface="Arial" pitchFamily="34" charset="0"/>
              </a:rPr>
              <a:t>Electrical Circuits, Devices, Soldering</a:t>
            </a:r>
          </a:p>
          <a:p>
            <a:pPr lvl="1"/>
            <a:r>
              <a:rPr lang="en-US" dirty="0">
                <a:cs typeface="Arial" pitchFamily="34" charset="0"/>
              </a:rPr>
              <a:t>Ohm’s Law</a:t>
            </a:r>
          </a:p>
          <a:p>
            <a:pPr lvl="1"/>
            <a:r>
              <a:rPr lang="en-US" dirty="0">
                <a:cs typeface="Arial" pitchFamily="34" charset="0"/>
              </a:rPr>
              <a:t>Series Circuits</a:t>
            </a:r>
          </a:p>
          <a:p>
            <a:pPr lvl="1"/>
            <a:r>
              <a:rPr lang="en-US" dirty="0">
                <a:cs typeface="Arial" pitchFamily="34" charset="0"/>
              </a:rPr>
              <a:t>Parallel Circuits</a:t>
            </a:r>
          </a:p>
          <a:p>
            <a:pPr lvl="1"/>
            <a:r>
              <a:rPr lang="en-US" dirty="0" err="1">
                <a:cs typeface="Arial" pitchFamily="34" charset="0"/>
              </a:rPr>
              <a:t>TinkerCAD</a:t>
            </a:r>
            <a:r>
              <a:rPr lang="en-US" dirty="0">
                <a:cs typeface="Arial" pitchFamily="34" charset="0"/>
              </a:rPr>
              <a:t> Circuits</a:t>
            </a:r>
          </a:p>
          <a:p>
            <a:pPr lvl="1"/>
            <a:r>
              <a:rPr lang="en-US" dirty="0">
                <a:cs typeface="Arial" pitchFamily="34" charset="0"/>
              </a:rPr>
              <a:t>Building Circuits On A Breadboard</a:t>
            </a:r>
          </a:p>
          <a:p>
            <a:pPr lvl="1"/>
            <a:r>
              <a:rPr lang="en-US" dirty="0">
                <a:cs typeface="Arial" pitchFamily="34" charset="0"/>
              </a:rPr>
              <a:t>Schematic Builds</a:t>
            </a:r>
          </a:p>
          <a:p>
            <a:pPr lvl="1"/>
            <a:r>
              <a:rPr lang="en-US" dirty="0">
                <a:cs typeface="Arial" pitchFamily="34" charset="0"/>
              </a:rPr>
              <a:t>Arduino Builds</a:t>
            </a:r>
          </a:p>
          <a:p>
            <a:pPr lvl="1"/>
            <a:r>
              <a:rPr lang="en-US" dirty="0">
                <a:cs typeface="Arial" pitchFamily="34" charset="0"/>
              </a:rPr>
              <a:t>Residential Wiring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51</TotalTime>
  <Words>224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Modern Electricity &amp; Electronics</vt:lpstr>
      <vt:lpstr>To be successful in EE</vt:lpstr>
      <vt:lpstr>The big idea</vt:lpstr>
      <vt:lpstr>Course Syllabus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13</cp:revision>
  <dcterms:created xsi:type="dcterms:W3CDTF">2018-01-26T05:18:24Z</dcterms:created>
  <dcterms:modified xsi:type="dcterms:W3CDTF">2020-08-31T14:05:23Z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