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8" r:id="rId3"/>
    <p:sldId id="271" r:id="rId4"/>
    <p:sldId id="272" r:id="rId5"/>
    <p:sldId id="279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1C0-D93B-45D8-BA8B-A9D98C5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Drawn to scale?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4C1A-E949-45EB-B41C-0FBCA44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3222-2E6C-4372-B810-03E263D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Floor plans for residential structures are usually drawn at ¼” = 1’.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Commercial buildings may be drawn at 1/8” = 1’ if they are too large to fit on the desired sheet size at ¼” = 1’.</a:t>
            </a:r>
          </a:p>
        </p:txBody>
      </p:sp>
    </p:spTree>
    <p:extLst>
      <p:ext uri="{BB962C8B-B14F-4D97-AF65-F5344CB8AC3E}">
        <p14:creationId xmlns:p14="http://schemas.microsoft.com/office/powerpoint/2010/main" val="3350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31F4-808A-4D01-86BF-A4A827F9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/>
          <a:lstStyle/>
          <a:p>
            <a:r>
              <a:rPr lang="en-US" dirty="0"/>
              <a:t>Unit 2 – The title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B17A-6A7B-4880-8845-8B58260F4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 – Architect Scale</a:t>
            </a:r>
          </a:p>
        </p:txBody>
      </p:sp>
    </p:spTree>
    <p:extLst>
      <p:ext uri="{BB962C8B-B14F-4D97-AF65-F5344CB8AC3E}">
        <p14:creationId xmlns:p14="http://schemas.microsoft.com/office/powerpoint/2010/main" val="36908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importance of architect scale usage</a:t>
            </a:r>
          </a:p>
          <a:p>
            <a:r>
              <a:rPr lang="en-US" dirty="0">
                <a:cs typeface="Arial" pitchFamily="34" charset="0"/>
              </a:rPr>
              <a:t>Be sure to always identify the scale used</a:t>
            </a:r>
          </a:p>
          <a:p>
            <a:r>
              <a:rPr lang="en-US" dirty="0">
                <a:cs typeface="Arial" pitchFamily="34" charset="0"/>
              </a:rPr>
              <a:t>Adding the used scale to our Title Blocks</a:t>
            </a:r>
          </a:p>
          <a:p>
            <a:r>
              <a:rPr lang="en-US" dirty="0">
                <a:cs typeface="Arial" pitchFamily="34" charset="0"/>
              </a:rPr>
              <a:t>Using various scales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81A4-36E2-4C1F-89BB-6500D502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B913-D7A5-4C01-8319-23DBBBED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Block Mastery</a:t>
            </a:r>
          </a:p>
          <a:p>
            <a:pPr lvl="1"/>
            <a:r>
              <a:rPr lang="en-US" dirty="0"/>
              <a:t>Drawing #1</a:t>
            </a:r>
          </a:p>
          <a:p>
            <a:r>
              <a:rPr lang="en-US" dirty="0"/>
              <a:t>Title Block Test</a:t>
            </a:r>
          </a:p>
          <a:p>
            <a:pPr lvl="1"/>
            <a:r>
              <a:rPr lang="en-US" dirty="0"/>
              <a:t>Drawing #2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8D373-640E-4D53-8AAC-5A5560E9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282-82FB-47CA-B26E-9693EF7D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C6BA-FDF4-48A6-83C5-FCC82013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A triangular shaped instrument used for making or measuring scaled drawings such as blueprints or floor plans.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D45C-1C35-4450-B44C-345FA6D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 descr="Scale Ruler by filmingilman.">
            <a:extLst>
              <a:ext uri="{FF2B5EF4-FFF2-40B4-BE49-F238E27FC236}">
                <a16:creationId xmlns:a16="http://schemas.microsoft.com/office/drawing/2014/main" id="{433CB541-43C8-4B78-BC53-7BBC041D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935093"/>
            <a:ext cx="373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3C6-A769-4269-8781-5162921C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2EE4-E9AB-4410-AA06-38059245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The scale can be read from left to right and right to left.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1/8” scale would be read from left to right and the ¼” scale would be read from right to left.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6E752-A8E0-4A97-8044-4D2C5D2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 descr="scale2">
            <a:extLst>
              <a:ext uri="{FF2B5EF4-FFF2-40B4-BE49-F238E27FC236}">
                <a16:creationId xmlns:a16="http://schemas.microsoft.com/office/drawing/2014/main" id="{FE40CCF6-DF13-4047-96D6-90C9CA9AF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2" y="3819564"/>
            <a:ext cx="10860335" cy="15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5BF-B9B9-41D5-9FD9-B4366BD0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DF097-2D43-4F6D-ADCD-9216ACCC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1" y="2008403"/>
            <a:ext cx="8037968" cy="39198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5179-85E2-4B44-B303-A1F83C3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1C0-D93B-45D8-BA8B-A9D98C5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Drawn to scale?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4C1A-E949-45EB-B41C-0FBCA44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3222-2E6C-4372-B810-03E263D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On a scaled drawing, a small measurement is used to represent a large measurement.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For example, one-fourth inch (¼”) on the plan may represent one foot (1’) in the real world.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66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94</TotalTime>
  <Words>249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Design and drawing for production</vt:lpstr>
      <vt:lpstr>Unit 2 – The title block</vt:lpstr>
      <vt:lpstr>The big idea</vt:lpstr>
      <vt:lpstr>Google classroom code</vt:lpstr>
      <vt:lpstr>Section 1 review</vt:lpstr>
      <vt:lpstr>Architect Scale</vt:lpstr>
      <vt:lpstr>Architect Scale</vt:lpstr>
      <vt:lpstr>Architect Scale</vt:lpstr>
      <vt:lpstr>Drawn to scale?</vt:lpstr>
      <vt:lpstr>Drawn to scale?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23</cp:revision>
  <dcterms:created xsi:type="dcterms:W3CDTF">2018-01-26T05:18:24Z</dcterms:created>
  <dcterms:modified xsi:type="dcterms:W3CDTF">2018-09-24T13:08:55Z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