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5 – Basic Geometry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2 – Design Challenge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Preliminary Rough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Include Title Block</a:t>
            </a:r>
          </a:p>
          <a:p>
            <a:pPr lvl="1"/>
            <a:r>
              <a:rPr lang="en-US" b="1" dirty="0"/>
              <a:t>NAME | DDP | RS # | DATE | SCALE</a:t>
            </a:r>
          </a:p>
          <a:p>
            <a:pPr lvl="1"/>
            <a:r>
              <a:rPr lang="en-US" dirty="0"/>
              <a:t>Be sure to allocate Rough Sketch drawings between group members</a:t>
            </a:r>
          </a:p>
          <a:p>
            <a:r>
              <a:rPr lang="en-US" b="1" dirty="0"/>
              <a:t>Highly detailed rough sketches</a:t>
            </a:r>
          </a:p>
          <a:p>
            <a:pPr lvl="1"/>
            <a:r>
              <a:rPr lang="en-US" dirty="0"/>
              <a:t>Arrowheads pointing to important areas</a:t>
            </a:r>
          </a:p>
          <a:p>
            <a:pPr lvl="1"/>
            <a:r>
              <a:rPr lang="en-US" dirty="0"/>
              <a:t>Notes are lettered using a lettering guide where possible</a:t>
            </a:r>
          </a:p>
          <a:p>
            <a:r>
              <a:rPr lang="en-US" b="1" dirty="0"/>
              <a:t>Each additional sketch is +100 points towards your total preliminary sketch grade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3500" b="1" dirty="0"/>
              <a:t>First 4 DUE FRIDAY 11/9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r>
              <a:rPr lang="en-US" dirty="0"/>
              <a:t>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 Rough Designs now completed</a:t>
            </a:r>
          </a:p>
          <a:p>
            <a:r>
              <a:rPr lang="en-US" b="1" dirty="0"/>
              <a:t>Begin building group PRESENTATION PORTFOLIO</a:t>
            </a:r>
          </a:p>
          <a:p>
            <a:pPr lvl="1"/>
            <a:r>
              <a:rPr lang="en-US" b="1" dirty="0"/>
              <a:t>Title Page</a:t>
            </a:r>
          </a:p>
          <a:p>
            <a:pPr lvl="1"/>
            <a:r>
              <a:rPr lang="en-US" b="1" dirty="0"/>
              <a:t>Introduction (Design Statement)</a:t>
            </a:r>
          </a:p>
          <a:p>
            <a:pPr lvl="1"/>
            <a:r>
              <a:rPr lang="en-US" b="1" dirty="0"/>
              <a:t>Inspiration of your designs</a:t>
            </a:r>
          </a:p>
          <a:p>
            <a:pPr lvl="1"/>
            <a:r>
              <a:rPr lang="en-US" b="1" dirty="0"/>
              <a:t>Thought process (how you are problem solving this challenge)</a:t>
            </a:r>
          </a:p>
          <a:p>
            <a:pPr lvl="1"/>
            <a:r>
              <a:rPr lang="en-US" b="1" dirty="0"/>
              <a:t>4 Rough Sketch Designs (Be sure to talk about your designs)</a:t>
            </a:r>
          </a:p>
          <a:p>
            <a:pPr lvl="1"/>
            <a:r>
              <a:rPr lang="en-US" b="1" dirty="0"/>
              <a:t>Decision Matrix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Applying the design process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Safe, secure, affordable housing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Natural disaster response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Sustainability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secure, affordable housing is needed in many parts of the country. In the wake </a:t>
            </a:r>
          </a:p>
          <a:p>
            <a:r>
              <a:rPr lang="en-US" dirty="0"/>
              <a:t>of a hurricane, tsunami, or forest fire, many affordable homes are needed quickly. </a:t>
            </a:r>
          </a:p>
          <a:p>
            <a:r>
              <a:rPr lang="en-US" dirty="0"/>
              <a:t>Shipping containers were originally invented to carry cargo across oceans.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Cargo shipping containers make great housing because they are strong, durable, waterproof, resistant to mold, fire, and termites, as well as being affordable, easy to assemble, stackable, and readily available. </a:t>
            </a:r>
          </a:p>
          <a:p>
            <a:r>
              <a:rPr lang="en-US" dirty="0"/>
              <a:t>Shipping containers are in abundant supply and many are ready for recycling; housing is the ideal solution.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problem you will design a one-story home from four or fewer reclaimed shipping containers using your knowledge from this unit.</a:t>
            </a:r>
          </a:p>
          <a:p>
            <a:r>
              <a:rPr lang="en-US" dirty="0"/>
              <a:t>Consider factors like room sizes and relationships, kitchen working triangle, and plumbing configurations.</a:t>
            </a:r>
          </a:p>
          <a:p>
            <a:r>
              <a:rPr lang="en-US" dirty="0"/>
              <a:t>The containers are </a:t>
            </a:r>
            <a:r>
              <a:rPr lang="en-US" b="1" dirty="0"/>
              <a:t>8’x20’</a:t>
            </a:r>
            <a:r>
              <a:rPr lang="en-US" dirty="0"/>
              <a:t> and must be made into a </a:t>
            </a:r>
            <a:r>
              <a:rPr lang="en-US" b="1" dirty="0"/>
              <a:t>one-story</a:t>
            </a:r>
            <a:r>
              <a:rPr lang="en-US" dirty="0"/>
              <a:t>, one-family, </a:t>
            </a:r>
            <a:r>
              <a:rPr lang="en-US" b="1" dirty="0"/>
              <a:t>two-bedroom</a:t>
            </a:r>
            <a:r>
              <a:rPr lang="en-US" dirty="0"/>
              <a:t>, and </a:t>
            </a:r>
            <a:r>
              <a:rPr lang="en-US" b="1" dirty="0"/>
              <a:t>1 or 1½ bathroom </a:t>
            </a:r>
            <a:r>
              <a:rPr lang="en-US" dirty="0"/>
              <a:t>home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7" y="747670"/>
            <a:ext cx="9654899" cy="54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250824"/>
            <a:ext cx="923925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will need to be organized into groups of 4</a:t>
            </a:r>
          </a:p>
          <a:p>
            <a:r>
              <a:rPr lang="en-US" dirty="0"/>
              <a:t>Assignments to be completed via Google Classroom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Shipping Container templates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4 preliminary rough sketches</a:t>
            </a:r>
          </a:p>
          <a:p>
            <a:pPr lvl="2"/>
            <a:r>
              <a:rPr lang="en-US" dirty="0"/>
              <a:t>More designs equal more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Design statement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Research document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Preliminary Rough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 Title Block</a:t>
            </a:r>
          </a:p>
          <a:p>
            <a:pPr lvl="1"/>
            <a:r>
              <a:rPr lang="en-US" dirty="0"/>
              <a:t>NAME | DDP | RS # | DATE | SCALE</a:t>
            </a:r>
          </a:p>
          <a:p>
            <a:pPr lvl="1"/>
            <a:r>
              <a:rPr lang="en-US" dirty="0"/>
              <a:t>Be sure to allocate Rough Sketch drawings between group members</a:t>
            </a:r>
          </a:p>
          <a:p>
            <a:r>
              <a:rPr lang="en-US" dirty="0"/>
              <a:t>Highly detailed rough sketches</a:t>
            </a:r>
          </a:p>
          <a:p>
            <a:pPr lvl="1"/>
            <a:r>
              <a:rPr lang="en-US" dirty="0"/>
              <a:t>Arrowheads pointing to important areas</a:t>
            </a:r>
          </a:p>
          <a:p>
            <a:pPr lvl="1"/>
            <a:r>
              <a:rPr lang="en-US" dirty="0"/>
              <a:t>Notes are lettered using a lettering guide where possible</a:t>
            </a:r>
          </a:p>
          <a:p>
            <a:r>
              <a:rPr lang="en-US" dirty="0"/>
              <a:t>Your groups portfolio / presentation should be started</a:t>
            </a:r>
          </a:p>
          <a:p>
            <a:pPr lvl="1"/>
            <a:r>
              <a:rPr lang="en-US" dirty="0"/>
              <a:t>Include images of sketches and designs</a:t>
            </a:r>
          </a:p>
          <a:p>
            <a:pPr lvl="1"/>
            <a:r>
              <a:rPr lang="en-US" dirty="0"/>
              <a:t>Include discussion or talking points your group had</a:t>
            </a:r>
          </a:p>
          <a:p>
            <a:pPr lvl="1"/>
            <a:r>
              <a:rPr lang="en-US" dirty="0"/>
              <a:t>Outline your groups design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466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Design and drawing for production</vt:lpstr>
      <vt:lpstr>The big idea</vt:lpstr>
      <vt:lpstr>Introduction</vt:lpstr>
      <vt:lpstr>Introduction</vt:lpstr>
      <vt:lpstr>Constraints</vt:lpstr>
      <vt:lpstr>PowerPoint Presentation</vt:lpstr>
      <vt:lpstr>PowerPoint Presentation</vt:lpstr>
      <vt:lpstr>Group assignments</vt:lpstr>
      <vt:lpstr>4 Preliminary Rough sketches</vt:lpstr>
      <vt:lpstr>4 Preliminary Rough sketches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Vertucci, Nicholas</cp:lastModifiedBy>
  <cp:revision>26</cp:revision>
  <dcterms:created xsi:type="dcterms:W3CDTF">2018-10-15T11:55:31Z</dcterms:created>
  <dcterms:modified xsi:type="dcterms:W3CDTF">2018-11-16T12:38:12Z</dcterms:modified>
</cp:coreProperties>
</file>