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2"/>
  </p:notesMasterIdLst>
  <p:handoutMasterIdLst>
    <p:handoutMasterId r:id="rId13"/>
  </p:handoutMasterIdLst>
  <p:sldIdLst>
    <p:sldId id="268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CBB-843F-464A-A764-71D6ADC27CFA}" type="datetime1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13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27196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377383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4471358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750062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6372238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961996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3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22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11/7/2018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34E7-E1D9-4FBF-A1A0-4009669A00BF}" type="datetime1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28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D434-5945-4FAF-A8C0-DAE9905532CE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A783-5D92-4699-9B7C-A8E308126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0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4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11/7/2018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78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11/7/2018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31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11/7/2018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41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9942-0A2E-443A-842F-D6DE74360370}" type="datetime1">
              <a:rPr lang="en-US" smtClean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4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D434-5945-4FAF-A8C0-DAE9905532CE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A783-5D92-4699-9B7C-A8E308126E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CEC947AC-3793-4C58-9767-D55CE5C13326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6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F138946-C5C1-4A11-BA69-F12F43F8A94B}" type="datetime1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4323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655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tx2"/>
                </a:solidFill>
              </a:rPr>
              <a:t>Design and drawing for production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Unit </a:t>
            </a:r>
            <a:r>
              <a:rPr lang="en-US" sz="1900" dirty="0" smtClean="0">
                <a:solidFill>
                  <a:schemeClr val="tx1">
                    <a:alpha val="80000"/>
                  </a:schemeClr>
                </a:solidFill>
              </a:rPr>
              <a:t>5 </a:t>
            </a: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– </a:t>
            </a:r>
            <a:r>
              <a:rPr lang="en-US" sz="1900" dirty="0" smtClean="0">
                <a:solidFill>
                  <a:schemeClr val="tx1">
                    <a:alpha val="80000"/>
                  </a:schemeClr>
                </a:solidFill>
              </a:rPr>
              <a:t>Basic Geometry</a:t>
            </a:r>
            <a:endParaRPr lang="en-US" sz="1900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1900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Section </a:t>
            </a:r>
            <a:r>
              <a:rPr lang="en-US" sz="1900" dirty="0" smtClean="0">
                <a:solidFill>
                  <a:schemeClr val="tx1">
                    <a:alpha val="80000"/>
                  </a:schemeClr>
                </a:solidFill>
              </a:rPr>
              <a:t>2 </a:t>
            </a: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– </a:t>
            </a:r>
            <a:r>
              <a:rPr lang="en-US" sz="1900" dirty="0" smtClean="0">
                <a:solidFill>
                  <a:schemeClr val="tx1">
                    <a:alpha val="80000"/>
                  </a:schemeClr>
                </a:solidFill>
              </a:rPr>
              <a:t>Design Challenge 1</a:t>
            </a:r>
            <a:endParaRPr lang="en-US" sz="19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2"/>
                </a:solidFill>
              </a:rPr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Preliminary Rough sketches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Include Title Block</a:t>
            </a:r>
          </a:p>
          <a:p>
            <a:pPr lvl="1"/>
            <a:r>
              <a:rPr lang="en-US" b="1" dirty="0" smtClean="0"/>
              <a:t>NAME | DDP | RS # | DATE | SCALE</a:t>
            </a:r>
          </a:p>
          <a:p>
            <a:pPr lvl="1"/>
            <a:r>
              <a:rPr lang="en-US" dirty="0" smtClean="0"/>
              <a:t>Be sure to allocate Rough Sketch drawings between group members</a:t>
            </a:r>
          </a:p>
          <a:p>
            <a:r>
              <a:rPr lang="en-US" b="1" dirty="0" smtClean="0"/>
              <a:t>Highly detailed rough sketches</a:t>
            </a:r>
          </a:p>
          <a:p>
            <a:pPr lvl="1"/>
            <a:r>
              <a:rPr lang="en-US" dirty="0" smtClean="0"/>
              <a:t>Arrowheads pointing to important areas</a:t>
            </a:r>
          </a:p>
          <a:p>
            <a:pPr lvl="1"/>
            <a:r>
              <a:rPr lang="en-US" dirty="0" smtClean="0"/>
              <a:t>Notes are lettered using a lettering guide where </a:t>
            </a:r>
            <a:r>
              <a:rPr lang="en-US" dirty="0" smtClean="0"/>
              <a:t>possible</a:t>
            </a:r>
          </a:p>
          <a:p>
            <a:r>
              <a:rPr lang="en-US" b="1" dirty="0" smtClean="0"/>
              <a:t>Each additional sketch is +100 points towards your total preliminary sketch grade</a:t>
            </a:r>
          </a:p>
          <a:p>
            <a:endParaRPr lang="en-US" b="1" dirty="0" smtClean="0"/>
          </a:p>
          <a:p>
            <a:pPr marL="0" indent="0" algn="ctr">
              <a:buNone/>
            </a:pPr>
            <a:r>
              <a:rPr lang="en-US" sz="3500" b="1" dirty="0" smtClean="0"/>
              <a:t>First 4 DUE FRIDAY 11/9</a:t>
            </a:r>
            <a:endParaRPr lang="en-US" sz="3500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67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US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cs typeface="Arial" pitchFamily="34" charset="0"/>
              </a:rPr>
              <a:t>Applying the design process</a:t>
            </a:r>
          </a:p>
          <a:p>
            <a:r>
              <a:rPr lang="en-US" dirty="0" smtClean="0">
                <a:solidFill>
                  <a:schemeClr val="tx1"/>
                </a:solidFill>
                <a:cs typeface="Arial" pitchFamily="34" charset="0"/>
              </a:rPr>
              <a:t>Safe, secure, affordable housing</a:t>
            </a:r>
          </a:p>
          <a:p>
            <a:r>
              <a:rPr lang="en-US" dirty="0" smtClean="0">
                <a:solidFill>
                  <a:schemeClr val="tx1"/>
                </a:solidFill>
                <a:cs typeface="Arial" pitchFamily="34" charset="0"/>
              </a:rPr>
              <a:t>Natural disaster response</a:t>
            </a:r>
          </a:p>
          <a:p>
            <a:r>
              <a:rPr lang="en-US" dirty="0" smtClean="0">
                <a:solidFill>
                  <a:schemeClr val="tx1"/>
                </a:solidFill>
                <a:cs typeface="Arial" pitchFamily="34" charset="0"/>
              </a:rPr>
              <a:t>Sustainability</a:t>
            </a:r>
          </a:p>
          <a:p>
            <a:endParaRPr lang="en-US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Safe, secure, affordable housing is needed in many parts of the country. In the wake </a:t>
            </a:r>
          </a:p>
          <a:p>
            <a:r>
              <a:rPr lang="en-US" dirty="0"/>
              <a:t>of a hurricane, tsunami, or forest fire, many affordable homes are needed quickly. </a:t>
            </a:r>
          </a:p>
          <a:p>
            <a:r>
              <a:rPr lang="en-US" dirty="0"/>
              <a:t>Shipping containers were originally invented to carry cargo across oceans.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48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Cargo </a:t>
            </a:r>
            <a:r>
              <a:rPr lang="en-US" dirty="0" smtClean="0"/>
              <a:t>shipping </a:t>
            </a:r>
            <a:r>
              <a:rPr lang="en-US" dirty="0"/>
              <a:t>containers make great housing because they are strong, durable, </a:t>
            </a:r>
            <a:r>
              <a:rPr lang="en-US" dirty="0" smtClean="0"/>
              <a:t>waterproof</a:t>
            </a:r>
            <a:r>
              <a:rPr lang="en-US" dirty="0"/>
              <a:t>, resistant to mold, fire, and termites, as well as being affordable, easy to </a:t>
            </a:r>
            <a:r>
              <a:rPr lang="en-US" dirty="0" smtClean="0"/>
              <a:t>assemble</a:t>
            </a:r>
            <a:r>
              <a:rPr lang="en-US" dirty="0"/>
              <a:t>, stackable, and readily available. </a:t>
            </a:r>
            <a:endParaRPr lang="en-US" dirty="0" smtClean="0"/>
          </a:p>
          <a:p>
            <a:r>
              <a:rPr lang="en-US" dirty="0" smtClean="0"/>
              <a:t>Shipping </a:t>
            </a:r>
            <a:r>
              <a:rPr lang="en-US" dirty="0"/>
              <a:t>containers are in abundant </a:t>
            </a:r>
            <a:r>
              <a:rPr lang="en-US" dirty="0" smtClean="0"/>
              <a:t>supply </a:t>
            </a:r>
            <a:r>
              <a:rPr lang="en-US" dirty="0"/>
              <a:t>and many are </a:t>
            </a:r>
            <a:r>
              <a:rPr lang="en-US" dirty="0" smtClean="0"/>
              <a:t>ready </a:t>
            </a:r>
            <a:r>
              <a:rPr lang="en-US" dirty="0"/>
              <a:t>for recycling; housing is the ideal solution.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67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</a:t>
            </a:r>
            <a:r>
              <a:rPr lang="en-US" dirty="0" smtClean="0"/>
              <a:t>problem you </a:t>
            </a:r>
            <a:r>
              <a:rPr lang="en-US" dirty="0"/>
              <a:t>will design a one-story home from </a:t>
            </a:r>
            <a:r>
              <a:rPr lang="en-US" dirty="0" smtClean="0"/>
              <a:t>four or fewer reclaimed </a:t>
            </a:r>
            <a:r>
              <a:rPr lang="en-US" dirty="0"/>
              <a:t>shipping containers using your knowledge from this </a:t>
            </a:r>
            <a:r>
              <a:rPr lang="en-US" dirty="0" smtClean="0"/>
              <a:t>unit.</a:t>
            </a:r>
          </a:p>
          <a:p>
            <a:r>
              <a:rPr lang="en-US" dirty="0" smtClean="0"/>
              <a:t>Consider </a:t>
            </a:r>
            <a:r>
              <a:rPr lang="en-US" dirty="0"/>
              <a:t>factors like room sizes and relationships, kitchen working triangle, and plumbing configurations</a:t>
            </a:r>
            <a:r>
              <a:rPr lang="en-US" dirty="0" smtClean="0"/>
              <a:t>.</a:t>
            </a:r>
          </a:p>
          <a:p>
            <a:r>
              <a:rPr lang="en-US" dirty="0"/>
              <a:t>The containers are </a:t>
            </a:r>
            <a:r>
              <a:rPr lang="en-US" b="1" dirty="0"/>
              <a:t>8’x20’</a:t>
            </a:r>
            <a:r>
              <a:rPr lang="en-US" dirty="0"/>
              <a:t> and must be made into a </a:t>
            </a:r>
            <a:r>
              <a:rPr lang="en-US" b="1" dirty="0"/>
              <a:t>one-story</a:t>
            </a:r>
            <a:r>
              <a:rPr lang="en-US" dirty="0"/>
              <a:t>, one-family, </a:t>
            </a:r>
            <a:r>
              <a:rPr lang="en-US" b="1" dirty="0"/>
              <a:t>two-bedroom</a:t>
            </a:r>
            <a:r>
              <a:rPr lang="en-US" dirty="0" smtClean="0"/>
              <a:t>, and </a:t>
            </a:r>
            <a:r>
              <a:rPr lang="en-US" b="1" dirty="0"/>
              <a:t>1 or 1½ </a:t>
            </a:r>
            <a:r>
              <a:rPr lang="en-US" b="1" dirty="0" smtClean="0"/>
              <a:t>bathroom </a:t>
            </a:r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7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pic>
        <p:nvPicPr>
          <p:cNvPr id="1026" name="Picture 2" descr="Image result for Shipping Container H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357" y="747670"/>
            <a:ext cx="9654899" cy="542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87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pic>
        <p:nvPicPr>
          <p:cNvPr id="2050" name="Picture 2" descr="Image result for Shipping Container H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861" y="250824"/>
            <a:ext cx="9239250" cy="628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21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assignments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will need to be organized into groups of 4</a:t>
            </a:r>
          </a:p>
          <a:p>
            <a:r>
              <a:rPr lang="en-US" dirty="0" smtClean="0"/>
              <a:t>Assignments to be completed via Google Classroom are: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Shipping Container templates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4 preliminary rough sketches</a:t>
            </a:r>
          </a:p>
          <a:p>
            <a:pPr lvl="2"/>
            <a:r>
              <a:rPr lang="en-US" dirty="0" smtClean="0"/>
              <a:t>More designs equal more points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Design statement document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Research document</a:t>
            </a:r>
          </a:p>
          <a:p>
            <a:pPr lvl="2"/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49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Preliminary Rough sketches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Include Title Block</a:t>
            </a:r>
          </a:p>
          <a:p>
            <a:pPr lvl="1"/>
            <a:r>
              <a:rPr lang="en-US" dirty="0" smtClean="0"/>
              <a:t>NAME | DDP | RS # | DATE | SCALE</a:t>
            </a:r>
          </a:p>
          <a:p>
            <a:pPr lvl="1"/>
            <a:r>
              <a:rPr lang="en-US" dirty="0" smtClean="0"/>
              <a:t>Be sure to allocate Rough Sketch drawings between group members</a:t>
            </a:r>
          </a:p>
          <a:p>
            <a:r>
              <a:rPr lang="en-US" dirty="0" smtClean="0"/>
              <a:t>Highly detailed rough sketches</a:t>
            </a:r>
          </a:p>
          <a:p>
            <a:pPr lvl="1"/>
            <a:r>
              <a:rPr lang="en-US" dirty="0" smtClean="0"/>
              <a:t>Arrowheads pointing to important areas</a:t>
            </a:r>
          </a:p>
          <a:p>
            <a:pPr lvl="1"/>
            <a:r>
              <a:rPr lang="en-US" dirty="0" smtClean="0"/>
              <a:t>Notes are lettered using a lettering guide where possible</a:t>
            </a:r>
          </a:p>
          <a:p>
            <a:r>
              <a:rPr lang="en-US" dirty="0" smtClean="0"/>
              <a:t>Your groups portfolio / presentation should be started</a:t>
            </a:r>
          </a:p>
          <a:p>
            <a:pPr lvl="1"/>
            <a:r>
              <a:rPr lang="en-US" dirty="0" smtClean="0"/>
              <a:t>Include images of sketches and designs</a:t>
            </a:r>
          </a:p>
          <a:p>
            <a:pPr lvl="1"/>
            <a:r>
              <a:rPr lang="en-US" dirty="0" smtClean="0"/>
              <a:t>Include discussion or talking points your group had</a:t>
            </a:r>
          </a:p>
          <a:p>
            <a:pPr lvl="1"/>
            <a:r>
              <a:rPr lang="en-US" dirty="0" smtClean="0"/>
              <a:t>Outline your groups design process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19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414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Slice</vt:lpstr>
      <vt:lpstr>Design and drawing for production</vt:lpstr>
      <vt:lpstr>The big idea</vt:lpstr>
      <vt:lpstr>Introduction</vt:lpstr>
      <vt:lpstr>Introduction</vt:lpstr>
      <vt:lpstr>Constraints</vt:lpstr>
      <vt:lpstr>PowerPoint Presentation</vt:lpstr>
      <vt:lpstr>PowerPoint Presentation</vt:lpstr>
      <vt:lpstr>Group assignments</vt:lpstr>
      <vt:lpstr>4 Preliminary Rough sketches</vt:lpstr>
      <vt:lpstr>4 Preliminary Rough sketches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drawing for production</dc:title>
  <dc:creator>Nick Vertucci</dc:creator>
  <cp:lastModifiedBy>Vertucci, Nicholas</cp:lastModifiedBy>
  <cp:revision>24</cp:revision>
  <dcterms:created xsi:type="dcterms:W3CDTF">2018-10-15T11:55:31Z</dcterms:created>
  <dcterms:modified xsi:type="dcterms:W3CDTF">2018-11-07T14:17:40Z</dcterms:modified>
</cp:coreProperties>
</file>