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7"/>
  </p:notesMasterIdLst>
  <p:handoutMasterIdLst>
    <p:handoutMasterId r:id="rId8"/>
  </p:handoutMasterIdLst>
  <p:sldIdLst>
    <p:sldId id="268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</a:t>
            </a:r>
            <a:r>
              <a:rPr lang="en-US" sz="1900" dirty="0" smtClean="0">
                <a:solidFill>
                  <a:schemeClr val="tx1">
                    <a:alpha val="80000"/>
                  </a:schemeClr>
                </a:solidFill>
              </a:rPr>
              <a:t>5 </a:t>
            </a: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– </a:t>
            </a:r>
            <a:r>
              <a:rPr lang="en-US" sz="1900" dirty="0" smtClean="0">
                <a:solidFill>
                  <a:schemeClr val="tx1">
                    <a:alpha val="80000"/>
                  </a:schemeClr>
                </a:solidFill>
              </a:rPr>
              <a:t>Basic Geometry</a:t>
            </a: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</a:t>
            </a:r>
            <a:r>
              <a:rPr lang="en-US" sz="1900" dirty="0" smtClean="0">
                <a:solidFill>
                  <a:schemeClr val="tx1">
                    <a:alpha val="80000"/>
                  </a:schemeClr>
                </a:solidFill>
              </a:rPr>
              <a:t>Basic Geometry</a:t>
            </a: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Straight lines can be used to perform basic geometric functions</a:t>
            </a:r>
          </a:p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Straight lines can be used to construct, bisect, and transfer angles</a:t>
            </a:r>
          </a:p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Polygons are geometric objects enclosed with straight lines</a:t>
            </a:r>
          </a:p>
          <a:p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Squares are a special type of polygon called a regular polygon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 THIS WEEK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Unit 5 Basic Geometry In Drafting</a:t>
            </a:r>
          </a:p>
          <a:p>
            <a:r>
              <a:rPr lang="en-US" dirty="0" smtClean="0"/>
              <a:t>New drawings</a:t>
            </a:r>
          </a:p>
          <a:p>
            <a:r>
              <a:rPr lang="en-US" dirty="0" smtClean="0"/>
              <a:t>Once completed we will move into our first design project ‘sustainable container home’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Bisecting Lines</a:t>
            </a:r>
          </a:p>
          <a:p>
            <a:r>
              <a:rPr lang="en-US" dirty="0" smtClean="0"/>
              <a:t>A line can be bisected by using a triangle and a T-Square</a:t>
            </a:r>
          </a:p>
          <a:p>
            <a:r>
              <a:rPr lang="en-US" dirty="0" smtClean="0"/>
              <a:t>Divided into two (2) equal parts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drawing</a:t>
            </a:r>
          </a:p>
          <a:p>
            <a:r>
              <a:rPr lang="en-US" dirty="0" smtClean="0"/>
              <a:t>A parallel line can also be drawn with just a triangle and t-</a:t>
            </a:r>
            <a:r>
              <a:rPr lang="en-US" dirty="0" err="1" smtClean="0"/>
              <a:t>sqaure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Slice</vt:lpstr>
      <vt:lpstr>Design and drawing for production</vt:lpstr>
      <vt:lpstr>The big idea</vt:lpstr>
      <vt:lpstr>DDP THIS WEEK</vt:lpstr>
      <vt:lpstr>Straight lines</vt:lpstr>
      <vt:lpstr>Straight 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Vertucci, Nicholas</cp:lastModifiedBy>
  <cp:revision>16</cp:revision>
  <dcterms:created xsi:type="dcterms:W3CDTF">2018-10-15T11:55:31Z</dcterms:created>
  <dcterms:modified xsi:type="dcterms:W3CDTF">2018-10-29T11:48:28Z</dcterms:modified>
</cp:coreProperties>
</file>