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7" r:id="rId3"/>
    <p:sldId id="271" r:id="rId4"/>
    <p:sldId id="273" r:id="rId5"/>
    <p:sldId id="274" r:id="rId6"/>
    <p:sldId id="276" r:id="rId7"/>
    <p:sldId id="278" r:id="rId8"/>
    <p:sldId id="279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5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parallel Circuits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 1 – </a:t>
            </a:r>
            <a:r>
              <a:rPr lang="en-US" dirty="0" smtClean="0"/>
              <a:t>parallel 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 Voltage and Current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Because the loads are connected across the line the energy source provides the </a:t>
            </a:r>
            <a:r>
              <a:rPr lang="en-US" sz="2400" b="1" dirty="0" smtClean="0"/>
              <a:t>same voltage to the 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series there was voltage drop between the loads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total current however is distributed among the branches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amount of current can be found by using Ohm’s Law ( I = V/R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lower the resistance is in any branch the greater the current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Lights and small appliances that operates at the same voltage require different amounts of current and is why they would be connected in parallel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voltage the same in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219114"/>
            <a:ext cx="2646691" cy="2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Ability to draw and label a parallel circuit and indicate the polarity at each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Define the term overloaded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Use the three parallel-resistance formulas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Calculate the equivalent resistance of a parallel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Calculate the total resistance, the total current, and the branch current in a parallel circuit\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Connect batteries in parallel to increase current capacity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Booster battery</a:t>
            </a:r>
          </a:p>
          <a:p>
            <a:r>
              <a:rPr lang="en-US" dirty="0" smtClean="0"/>
              <a:t>Branch circuit</a:t>
            </a:r>
          </a:p>
          <a:p>
            <a:r>
              <a:rPr lang="en-US" dirty="0" smtClean="0"/>
              <a:t>Equivalent resistance</a:t>
            </a:r>
          </a:p>
          <a:p>
            <a:r>
              <a:rPr lang="en-US" dirty="0" err="1" smtClean="0"/>
              <a:t>Kirchoff’s</a:t>
            </a:r>
            <a:r>
              <a:rPr lang="en-US" dirty="0" smtClean="0"/>
              <a:t> current law</a:t>
            </a:r>
          </a:p>
          <a:p>
            <a:r>
              <a:rPr lang="en-US" dirty="0" smtClean="0"/>
              <a:t>Overload</a:t>
            </a:r>
          </a:p>
          <a:p>
            <a:r>
              <a:rPr lang="en-US" dirty="0" smtClean="0"/>
              <a:t>Parallel circuit</a:t>
            </a:r>
          </a:p>
          <a:p>
            <a:r>
              <a:rPr lang="en-US" dirty="0" smtClean="0"/>
              <a:t>Shunt connection</a:t>
            </a:r>
          </a:p>
          <a:p>
            <a:r>
              <a:rPr lang="en-US" dirty="0" smtClean="0"/>
              <a:t>Total current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loads are connected “across the line”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Meaning that they are connected between two conductors that lead to the energy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loads and their connecting wires are called </a:t>
            </a:r>
            <a:r>
              <a:rPr lang="en-US" b="1" dirty="0" smtClean="0"/>
              <a:t>Branch Circuits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can be called </a:t>
            </a:r>
            <a:r>
              <a:rPr lang="en-US" b="1" dirty="0" smtClean="0"/>
              <a:t>multiple connections </a:t>
            </a:r>
            <a:r>
              <a:rPr lang="en-US" dirty="0" smtClean="0"/>
              <a:t>and </a:t>
            </a:r>
            <a:r>
              <a:rPr lang="en-US" b="1" dirty="0" smtClean="0"/>
              <a:t>shunt connections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In parallel the loads operate independently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one branch is disconnected, turned off, or burned open (light bulb) the remaining branches can continue to operate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6" name="Picture 2" descr="Image result for parallel circui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37" y="2339439"/>
            <a:ext cx="7206353" cy="33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050" name="Picture 2" descr="Image result for parallel circui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401783"/>
            <a:ext cx="7974115" cy="296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17" y="1827596"/>
            <a:ext cx="4065526" cy="40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360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Electronics &amp; Electricity</vt:lpstr>
      <vt:lpstr>Parallel Circuits</vt:lpstr>
      <vt:lpstr>The big idea</vt:lpstr>
      <vt:lpstr>Terms</vt:lpstr>
      <vt:lpstr>Parts of a circuit</vt:lpstr>
      <vt:lpstr>Parallel Circuit</vt:lpstr>
      <vt:lpstr>Parallel Circuit Example</vt:lpstr>
      <vt:lpstr>Parallel Circuit Example</vt:lpstr>
      <vt:lpstr>Parallel Circuit Example</vt:lpstr>
      <vt:lpstr>Parallel Circuit Voltage and Current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Vertucci, Nicholas</cp:lastModifiedBy>
  <cp:revision>38</cp:revision>
  <dcterms:created xsi:type="dcterms:W3CDTF">2018-09-25T12:32:29Z</dcterms:created>
  <dcterms:modified xsi:type="dcterms:W3CDTF">2018-11-07T13:26:29Z</dcterms:modified>
</cp:coreProperties>
</file>