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8" r:id="rId2"/>
    <p:sldId id="269" r:id="rId3"/>
    <p:sldId id="271" r:id="rId4"/>
    <p:sldId id="270" r:id="rId5"/>
    <p:sldId id="27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678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9/4/2018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9/4/2018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CBB-843F-464A-A764-71D6ADC27CFA}" type="datetime1">
              <a:rPr lang="en-US" smtClean="0"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A70B34E7-E1D9-4FBF-A1A0-4009669A00BF}" type="datetime1">
              <a:rPr lang="en-US" smtClean="0"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9/4/2018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9/4/2018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9/4/2018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9/4/2018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9942-0A2E-443A-842F-D6DE74360370}" type="datetime1">
              <a:rPr lang="en-US" smtClean="0"/>
              <a:t>9/4/2018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3F138946-C5C1-4A11-BA69-F12F43F8A94B}" type="datetime1">
              <a:rPr lang="en-US" smtClean="0"/>
              <a:t>9/4/2018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and drawing for production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Unit 1 – Introduction &amp; Design Process</a:t>
            </a:r>
          </a:p>
          <a:p>
            <a:endParaRPr lang="en-US" dirty="0"/>
          </a:p>
          <a:p>
            <a:r>
              <a:rPr lang="en-US" dirty="0"/>
              <a:t>Section 1 - Syllabus Overview And Classroom Operations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be successful in </a:t>
            </a:r>
            <a:r>
              <a:rPr lang="en-US" dirty="0" err="1"/>
              <a:t>ddp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Arial" pitchFamily="34" charset="0"/>
              </a:rPr>
              <a:t>Be Prepared</a:t>
            </a:r>
          </a:p>
          <a:p>
            <a:r>
              <a:rPr lang="en-US" dirty="0">
                <a:cs typeface="Arial" pitchFamily="34" charset="0"/>
              </a:rPr>
              <a:t>Be Respectful</a:t>
            </a:r>
          </a:p>
          <a:p>
            <a:r>
              <a:rPr lang="en-US" dirty="0">
                <a:cs typeface="Arial" pitchFamily="34" charset="0"/>
              </a:rPr>
              <a:t>Be on-time</a:t>
            </a:r>
          </a:p>
          <a:p>
            <a:r>
              <a:rPr lang="en-US" dirty="0">
                <a:cs typeface="Arial" pitchFamily="34" charset="0"/>
              </a:rPr>
              <a:t>1 x folder</a:t>
            </a:r>
          </a:p>
          <a:p>
            <a:r>
              <a:rPr lang="en-US" dirty="0">
                <a:cs typeface="Arial" pitchFamily="34" charset="0"/>
              </a:rPr>
              <a:t>1 x 3 ring binder with paper OR notebook for notes, sketches and ideation</a:t>
            </a:r>
          </a:p>
          <a:p>
            <a:pPr marL="0" indent="0">
              <a:buNone/>
            </a:pPr>
            <a:r>
              <a:rPr lang="en-US" sz="1400" dirty="0">
                <a:cs typeface="Arial" pitchFamily="34" charset="0"/>
              </a:rPr>
              <a:t>***Laptops are allowed and encouraged as long as they are utilized towards course work and not a distraction or they will not be permitted in class. All students are provided the G Suite of tools via Google and their school account.***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252333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Arial" pitchFamily="34" charset="0"/>
              </a:rPr>
              <a:t>Introduce the course syllabus to know what units and sections are scheduled and what assignments are due.</a:t>
            </a:r>
          </a:p>
          <a:p>
            <a:r>
              <a:rPr lang="en-US" dirty="0">
                <a:cs typeface="Arial" pitchFamily="34" charset="0"/>
              </a:rPr>
              <a:t>Introduce classroom operations and procedures for a safe and exciting working environment.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785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cs typeface="Arial" pitchFamily="34" charset="0"/>
              </a:rPr>
              <a:t>Course Units</a:t>
            </a:r>
          </a:p>
          <a:p>
            <a:pPr lvl="1"/>
            <a:r>
              <a:rPr lang="en-US" dirty="0">
                <a:cs typeface="Arial" pitchFamily="34" charset="0"/>
              </a:rPr>
              <a:t>Introduction &amp; Design Process</a:t>
            </a:r>
          </a:p>
          <a:p>
            <a:pPr lvl="1"/>
            <a:r>
              <a:rPr lang="en-US" dirty="0">
                <a:cs typeface="Arial" pitchFamily="34" charset="0"/>
              </a:rPr>
              <a:t>Title Block</a:t>
            </a:r>
          </a:p>
          <a:p>
            <a:pPr lvl="1"/>
            <a:r>
              <a:rPr lang="en-US" dirty="0">
                <a:cs typeface="Arial" pitchFamily="34" charset="0"/>
              </a:rPr>
              <a:t>Lettering</a:t>
            </a:r>
          </a:p>
          <a:p>
            <a:pPr lvl="1"/>
            <a:r>
              <a:rPr lang="en-US" dirty="0">
                <a:cs typeface="Arial" pitchFamily="34" charset="0"/>
              </a:rPr>
              <a:t>Alphabet of Lines</a:t>
            </a:r>
          </a:p>
          <a:p>
            <a:pPr lvl="1"/>
            <a:r>
              <a:rPr lang="en-US" dirty="0">
                <a:cs typeface="Arial" pitchFamily="34" charset="0"/>
              </a:rPr>
              <a:t>Basic Geometry in Drafting</a:t>
            </a:r>
          </a:p>
          <a:p>
            <a:pPr lvl="1"/>
            <a:r>
              <a:rPr lang="en-US" dirty="0">
                <a:cs typeface="Arial" pitchFamily="34" charset="0"/>
              </a:rPr>
              <a:t>Multiview Drawing</a:t>
            </a:r>
          </a:p>
          <a:p>
            <a:pPr lvl="1"/>
            <a:r>
              <a:rPr lang="en-US" dirty="0">
                <a:cs typeface="Arial" pitchFamily="34" charset="0"/>
              </a:rPr>
              <a:t>Introduction to SketchUp</a:t>
            </a:r>
          </a:p>
          <a:p>
            <a:pPr lvl="1"/>
            <a:r>
              <a:rPr lang="en-US" dirty="0">
                <a:cs typeface="Arial" pitchFamily="34" charset="0"/>
              </a:rPr>
              <a:t>SketchUp Multiview Drawings</a:t>
            </a:r>
          </a:p>
          <a:p>
            <a:pPr lvl="1"/>
            <a:r>
              <a:rPr lang="en-US" dirty="0">
                <a:cs typeface="Arial" pitchFamily="34" charset="0"/>
              </a:rPr>
              <a:t>SketchUp 3D Modeling</a:t>
            </a:r>
          </a:p>
          <a:p>
            <a:pPr lvl="1"/>
            <a:r>
              <a:rPr lang="en-US" dirty="0">
                <a:cs typeface="Arial" pitchFamily="34" charset="0"/>
              </a:rPr>
              <a:t>Puzzle Cube Design Challenge</a:t>
            </a:r>
          </a:p>
          <a:p>
            <a:pPr lvl="1"/>
            <a:r>
              <a:rPr lang="en-US" dirty="0">
                <a:cs typeface="Arial" pitchFamily="34" charset="0"/>
              </a:rPr>
              <a:t>Reverse Engineering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333233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classroom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900" b="1"/>
              <a:t>okia9n</a:t>
            </a:r>
            <a:endParaRPr lang="en-US" sz="16900" b="1" dirty="0">
              <a:cs typeface="Arial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164503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reframe Building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wireframe building presentation (widescreen).potx" id="{58CE74E2-616B-447D-963B-87527DA5909A}" vid="{49D84436-E293-416F-BC4D-7976A1E115A4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wireframe building presentation (widescreen)</Template>
  <TotalTime>43</TotalTime>
  <Words>203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Wireframe Building 16x9</vt:lpstr>
      <vt:lpstr>Design and drawing for production</vt:lpstr>
      <vt:lpstr>To be successful in ddp</vt:lpstr>
      <vt:lpstr>The big idea</vt:lpstr>
      <vt:lpstr>Course Syllabus</vt:lpstr>
      <vt:lpstr>Google classroom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nick vertucci</dc:creator>
  <cp:lastModifiedBy>nick vertucci</cp:lastModifiedBy>
  <cp:revision>10</cp:revision>
  <dcterms:created xsi:type="dcterms:W3CDTF">2018-01-26T05:18:24Z</dcterms:created>
  <dcterms:modified xsi:type="dcterms:W3CDTF">2018-09-05T02:20:31Z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