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8" r:id="rId2"/>
    <p:sldId id="271" r:id="rId3"/>
    <p:sldId id="272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2 – Title Block </a:t>
            </a:r>
          </a:p>
          <a:p>
            <a:endParaRPr lang="en-US" dirty="0"/>
          </a:p>
          <a:p>
            <a:r>
              <a:rPr lang="en-US" dirty="0"/>
              <a:t>Section 1 – Title Block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Understand the importance of the title block</a:t>
            </a:r>
          </a:p>
          <a:p>
            <a:r>
              <a:rPr lang="en-US" dirty="0">
                <a:cs typeface="Arial" pitchFamily="34" charset="0"/>
              </a:rPr>
              <a:t>Title block constraints and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900" b="1"/>
              <a:t>okia9n</a:t>
            </a:r>
            <a:endParaRPr lang="en-US" sz="169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2B93-A2BD-40E2-9FD0-F93D1734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1B71-3167-477F-B1AB-5C48044B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¼” interior border</a:t>
            </a:r>
          </a:p>
          <a:p>
            <a:r>
              <a:rPr lang="en-US" dirty="0"/>
              <a:t>Information blocks in increments of (left-to-right):</a:t>
            </a:r>
          </a:p>
          <a:p>
            <a:pPr lvl="1"/>
            <a:r>
              <a:rPr lang="en-US" dirty="0"/>
              <a:t>3” (name) Ex. </a:t>
            </a:r>
            <a:r>
              <a:rPr lang="en-US" b="1" dirty="0"/>
              <a:t>Mr. Vertucci</a:t>
            </a:r>
          </a:p>
          <a:p>
            <a:pPr lvl="1"/>
            <a:r>
              <a:rPr lang="en-US" dirty="0"/>
              <a:t>3” (class name) Ex. </a:t>
            </a:r>
            <a:r>
              <a:rPr lang="en-US" b="1" dirty="0"/>
              <a:t>DDP</a:t>
            </a:r>
          </a:p>
          <a:p>
            <a:pPr lvl="1"/>
            <a:r>
              <a:rPr lang="en-US" dirty="0"/>
              <a:t>3” (Drawing #) Ex. </a:t>
            </a:r>
            <a:r>
              <a:rPr lang="en-US" b="1" dirty="0"/>
              <a:t>Drawing #1</a:t>
            </a:r>
          </a:p>
          <a:p>
            <a:pPr lvl="1"/>
            <a:r>
              <a:rPr lang="en-US" dirty="0"/>
              <a:t>1” (Date) Ex. </a:t>
            </a:r>
            <a:r>
              <a:rPr lang="en-US" b="1" dirty="0"/>
              <a:t>9/17/18</a:t>
            </a:r>
          </a:p>
          <a:p>
            <a:pPr lvl="1"/>
            <a:r>
              <a:rPr lang="en-US" dirty="0"/>
              <a:t>Remaining space (V#) Ex. </a:t>
            </a:r>
            <a:r>
              <a:rPr lang="en-US" b="1" dirty="0"/>
              <a:t>V1</a:t>
            </a:r>
          </a:p>
          <a:p>
            <a:r>
              <a:rPr lang="en-US" dirty="0"/>
              <a:t>½” title block height</a:t>
            </a:r>
          </a:p>
          <a:p>
            <a:pPr marL="41148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0730A-829B-4DFE-8CAE-D606FCE1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81</TotalTime>
  <Words>121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Wireframe Building 16x9</vt:lpstr>
      <vt:lpstr>Design and drawing for production</vt:lpstr>
      <vt:lpstr>The big idea</vt:lpstr>
      <vt:lpstr>Google classroom code</vt:lpstr>
      <vt:lpstr>In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19</cp:revision>
  <dcterms:created xsi:type="dcterms:W3CDTF">2018-01-26T05:18:24Z</dcterms:created>
  <dcterms:modified xsi:type="dcterms:W3CDTF">2018-09-17T12:15:19Z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