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68" r:id="rId2"/>
    <p:sldId id="273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2 – Using An Enlarger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The Enlarger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7423-62D1-4E3E-A684-926A207B5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Using an enlarger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the enlarger</a:t>
            </a:r>
          </a:p>
          <a:p>
            <a:r>
              <a:rPr lang="en-US" dirty="0">
                <a:cs typeface="Arial" pitchFamily="34" charset="0"/>
              </a:rPr>
              <a:t>Parts and use of the enlarger</a:t>
            </a:r>
          </a:p>
          <a:p>
            <a:r>
              <a:rPr lang="en-US" dirty="0">
                <a:cs typeface="Arial" pitchFamily="34" charset="0"/>
              </a:rPr>
              <a:t>How to develop your photo negative</a:t>
            </a:r>
          </a:p>
          <a:p>
            <a:r>
              <a:rPr lang="en-US" dirty="0">
                <a:cs typeface="Arial" pitchFamily="34" charset="0"/>
              </a:rPr>
              <a:t>Organizing your objects for your photo negative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 err="1"/>
              <a:t>rhxkpt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70215-46E5-4005-85CE-133602621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000" dirty="0"/>
              <a:t>	7mdo2ur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74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Photography</vt:lpstr>
      <vt:lpstr>Unit 2 – The Enlarger</vt:lpstr>
      <vt:lpstr>The big idea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20</cp:revision>
  <dcterms:created xsi:type="dcterms:W3CDTF">2018-01-26T05:18:24Z</dcterms:created>
  <dcterms:modified xsi:type="dcterms:W3CDTF">2018-09-24T13:00:16Z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