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3 – Section 2</a:t>
            </a:r>
          </a:p>
          <a:p>
            <a:r>
              <a:rPr lang="en-US" dirty="0"/>
              <a:t>Creating a Camera Obscura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Camera Obscura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 – Creating a Camera Obscura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Design implementation of custom camera obscura</a:t>
            </a:r>
          </a:p>
          <a:p>
            <a:r>
              <a:rPr lang="en-US" dirty="0">
                <a:cs typeface="Arial" pitchFamily="34" charset="0"/>
              </a:rPr>
              <a:t>Importance of creating a light proof environment</a:t>
            </a:r>
          </a:p>
          <a:p>
            <a:r>
              <a:rPr lang="en-US" dirty="0">
                <a:cs typeface="Arial" pitchFamily="34" charset="0"/>
              </a:rPr>
              <a:t>Analyze pinhole camera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44BD0F-F6F0-44F9-89D8-F4A8E778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Camera Obscura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19700-2CC6-43A4-B0ED-CEE1D8A4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a camera obscura “pinhole” camera</a:t>
            </a:r>
          </a:p>
          <a:p>
            <a:r>
              <a:rPr lang="en-US" dirty="0"/>
              <a:t>Be sure to consider the size of the photo you wish to take</a:t>
            </a:r>
          </a:p>
          <a:p>
            <a:pPr lvl="1"/>
            <a:r>
              <a:rPr lang="en-US" dirty="0"/>
              <a:t>This will emphasize how big your back cover will be</a:t>
            </a:r>
          </a:p>
          <a:p>
            <a:r>
              <a:rPr lang="en-US" dirty="0"/>
              <a:t>Be sure to create clean and crisp edges/corner to stop light from getting into your camera</a:t>
            </a:r>
          </a:p>
          <a:p>
            <a:r>
              <a:rPr lang="en-US" dirty="0"/>
              <a:t>Center your pinhole</a:t>
            </a:r>
          </a:p>
          <a:p>
            <a:r>
              <a:rPr lang="en-US" dirty="0"/>
              <a:t>Design your shitter or “flap”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E008-DB4E-45A9-BBF5-E55F4E1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2516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E9A74-5A7B-496B-B13F-EAF3EB1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Law of Optics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w of optics camera obscura">
            <a:extLst>
              <a:ext uri="{FF2B5EF4-FFF2-40B4-BE49-F238E27FC236}">
                <a16:creationId xmlns:a16="http://schemas.microsoft.com/office/drawing/2014/main" id="{5DB3A3A9-7F6C-4E32-B727-37E4FE59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83" y="1986911"/>
            <a:ext cx="5278777" cy="27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E5C7-17E0-445B-9886-BEB718D7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Light rays reflect from a subject or scene and cross</a:t>
            </a:r>
          </a:p>
          <a:p>
            <a:r>
              <a:rPr lang="en-US">
                <a:solidFill>
                  <a:srgbClr val="262626"/>
                </a:solidFill>
              </a:rPr>
              <a:t>When they reform on the new surface it is upside-down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5F72-656A-4D2F-9CB5-5E8F2C38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535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0B82E63-2D8F-4829-8BAB-594CD91C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95" y="666795"/>
            <a:ext cx="5524411" cy="55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C9933C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DDB3-8DC9-4BAD-A92F-8FC2840D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6198410"/>
            <a:ext cx="73059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7395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Photography</vt:lpstr>
      <vt:lpstr>Unit 3 – Camera Obscura</vt:lpstr>
      <vt:lpstr>The big idea</vt:lpstr>
      <vt:lpstr>Google Classroom Code</vt:lpstr>
      <vt:lpstr>Camera Obscura</vt:lpstr>
      <vt:lpstr>Law of Optics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1</cp:revision>
  <dcterms:created xsi:type="dcterms:W3CDTF">2018-10-01T12:12:01Z</dcterms:created>
  <dcterms:modified xsi:type="dcterms:W3CDTF">2018-10-01T12:13:24Z</dcterms:modified>
</cp:coreProperties>
</file>