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6"/>
  </p:notesMasterIdLst>
  <p:handoutMasterIdLst>
    <p:handoutMasterId r:id="rId27"/>
  </p:handoutMasterIdLst>
  <p:sldIdLst>
    <p:sldId id="268" r:id="rId2"/>
    <p:sldId id="277" r:id="rId3"/>
    <p:sldId id="272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71" r:id="rId21"/>
    <p:sldId id="273" r:id="rId22"/>
    <p:sldId id="274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" y="6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3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139942-0A2E-443A-842F-D6DE74360370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56F55-9FC0-474B-ADC4-A77A47F498E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138946-C5C1-4A11-BA69-F12F43F8A94B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&amp; Electricity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3 – Ohms Law</a:t>
            </a:r>
          </a:p>
          <a:p>
            <a:endParaRPr lang="en-US" dirty="0"/>
          </a:p>
          <a:p>
            <a:r>
              <a:rPr lang="en-US" dirty="0"/>
              <a:t>Section 1 – Ohms Law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orms response chart. Question title: An example of a control device is. Number of responses: 18 / 18 correct responses.">
            <a:extLst>
              <a:ext uri="{FF2B5EF4-FFF2-40B4-BE49-F238E27FC236}">
                <a16:creationId xmlns:a16="http://schemas.microsoft.com/office/drawing/2014/main" id="{8B7F6D3B-CD71-47F8-B76F-D8041449C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55" y="643467"/>
            <a:ext cx="9758890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0C54D0-B1F3-4F70-AE07-00829A51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51052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orms response chart. Question title: If a circuit is said to be closed electrons are. Number of responses: 17 / 18 correct responses.">
            <a:extLst>
              <a:ext uri="{FF2B5EF4-FFF2-40B4-BE49-F238E27FC236}">
                <a16:creationId xmlns:a16="http://schemas.microsoft.com/office/drawing/2014/main" id="{98E7F43F-FC04-4868-8105-14E83475C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55" y="643467"/>
            <a:ext cx="9758890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E8AEED-7266-4841-80BD-6B32D4B4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57750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orms response chart. Question title: The symbol for voltage is. Number of responses: 18 / 18 correct responses.">
            <a:extLst>
              <a:ext uri="{FF2B5EF4-FFF2-40B4-BE49-F238E27FC236}">
                <a16:creationId xmlns:a16="http://schemas.microsoft.com/office/drawing/2014/main" id="{1B04F1D9-C102-4681-A3D7-C2E14CFD4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55" y="643467"/>
            <a:ext cx="9758890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A1D84-3C9E-4820-B2D6-B13BE1E6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99511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orms response chart. Question title: The symbol for current is. Number of responses: 12 / 18 correct responses.">
            <a:extLst>
              <a:ext uri="{FF2B5EF4-FFF2-40B4-BE49-F238E27FC236}">
                <a16:creationId xmlns:a16="http://schemas.microsoft.com/office/drawing/2014/main" id="{A070A5D2-3E1C-46C2-BCA3-757EBB2C9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55" y="643467"/>
            <a:ext cx="9758890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7A28A9-574F-45E8-ABAE-34236940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9555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orms response chart. Question title: The french physcist and mathematician known for the discovery and measurement of current is. Number of responses: 17 / 18 correct responses.">
            <a:extLst>
              <a:ext uri="{FF2B5EF4-FFF2-40B4-BE49-F238E27FC236}">
                <a16:creationId xmlns:a16="http://schemas.microsoft.com/office/drawing/2014/main" id="{A6D1AA89-41EE-44D3-8732-6C521D428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649" y="643467"/>
            <a:ext cx="9058702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7B6AC9-6C2F-44EA-8CEF-80FAEE89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31080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orms response chart. Question title: The unit of resistance discovered by german physicist Georg Simon Ohm is called. Number of responses: 16 / 18 correct responses.">
            <a:extLst>
              <a:ext uri="{FF2B5EF4-FFF2-40B4-BE49-F238E27FC236}">
                <a16:creationId xmlns:a16="http://schemas.microsoft.com/office/drawing/2014/main" id="{4E745818-39F8-4E75-9B29-AFEF6D52E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649" y="643467"/>
            <a:ext cx="9058702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16DA12-44B5-499E-8435-9BF8A21F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80236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Forms response chart. Question title: A parallel circuit has. Number of responses: 17 / 18 correct responses.">
            <a:extLst>
              <a:ext uri="{FF2B5EF4-FFF2-40B4-BE49-F238E27FC236}">
                <a16:creationId xmlns:a16="http://schemas.microsoft.com/office/drawing/2014/main" id="{2D8E2CFE-3E05-4EDA-A021-6510981EB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55" y="643467"/>
            <a:ext cx="9758890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CF9460-90B1-433C-9D71-34980AA9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76105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Forms response chart. Question title: When soldering, always be sure to utilize ___________ to clean the tip of your soldering iron. Number of responses: 18 / 18 correct responses.">
            <a:extLst>
              <a:ext uri="{FF2B5EF4-FFF2-40B4-BE49-F238E27FC236}">
                <a16:creationId xmlns:a16="http://schemas.microsoft.com/office/drawing/2014/main" id="{943B2F53-5F5D-4E0D-8E7E-E87CCFB5B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649" y="643467"/>
            <a:ext cx="9058702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8D95B9-C09A-4257-822C-8EA5A982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27101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orms response chart. Question title: How can you identify a resistors resistance and tolerance?. Number of responses: 18 / 18 correct responses.">
            <a:extLst>
              <a:ext uri="{FF2B5EF4-FFF2-40B4-BE49-F238E27FC236}">
                <a16:creationId xmlns:a16="http://schemas.microsoft.com/office/drawing/2014/main" id="{13608BD9-D6F9-4B39-8581-72A32B4CE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55" y="643467"/>
            <a:ext cx="9758890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D7E300-28BA-4F75-AB06-D0C45DFF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00026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Forms response chart. Question title: Select which one is a soldering iron. Number of responses: 18 / 18 correct responses.">
            <a:extLst>
              <a:ext uri="{FF2B5EF4-FFF2-40B4-BE49-F238E27FC236}">
                <a16:creationId xmlns:a16="http://schemas.microsoft.com/office/drawing/2014/main" id="{5098FA82-4CC0-4CE2-9B98-C74729F22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55" y="643467"/>
            <a:ext cx="9758890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E2606A-32B8-4AF2-B377-6FE8BDE0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8552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9E9C-644B-40CF-8B60-7CD77F3E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Ohms Law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6FA5-60EE-4E88-BF08-02C91A452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Ohms Law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2B1D-5AE8-4375-BC2B-5E2210E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8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Use the letter symbols for voltage, current, and resistance to show the relationship between them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Calculate the current, voltage, and resistance in a circuit when any two are known quantities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Determine the wattage of an electric circuit when the current and voltage are known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Find the cost of operating an electrical product for a period of time if the cost per kilowatt-hour is known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9EAC-E562-4BC9-8C64-94279948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B055A-E28B-4CFE-BB6B-F6FC961E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Kilowatt-hour</a:t>
            </a:r>
          </a:p>
          <a:p>
            <a:r>
              <a:rPr lang="en-US" dirty="0"/>
              <a:t>Ohm’s law</a:t>
            </a:r>
          </a:p>
          <a:p>
            <a:r>
              <a:rPr lang="en-US" dirty="0"/>
              <a:t>Power</a:t>
            </a:r>
          </a:p>
          <a:p>
            <a:r>
              <a:rPr lang="en-US" dirty="0"/>
              <a:t>Power formula</a:t>
            </a:r>
          </a:p>
          <a:p>
            <a:r>
              <a:rPr lang="en-US" dirty="0"/>
              <a:t>Resistance</a:t>
            </a:r>
          </a:p>
          <a:p>
            <a:r>
              <a:rPr lang="en-US" dirty="0"/>
              <a:t>Watt</a:t>
            </a:r>
          </a:p>
          <a:p>
            <a:r>
              <a:rPr lang="en-US" dirty="0"/>
              <a:t>Watt-hour meter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08373-69FD-4A8A-970C-9B614DF2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8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0D00-89FD-4E98-BEB1-3C142574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A6B08-D3F4-43CD-81E4-5A5504F8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opposition to the flow of electrons in a circuit is resistance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law that presents the relationship between voltage, current, and resistance is known as Ohm’s Law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discovery is credited to George Simon Ohm in 1827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voltage needed to force a given amount of current is equal to the product of the current and resistance in the circuit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amount of current in a circuit is equal to the voltage applied to the circuit divided by the resistance of the circuit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resistance of a circuit is equal to the voltage applied divided by the amount of current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5F161-54A9-47C9-BB10-85BDF717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2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FBFD-337C-4A4D-A974-17EFD18C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63D28-5457-4204-AAF2-D696CAE39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Letter symbols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Voltage (E or V)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Current (I)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Resistance (R)</a:t>
            </a:r>
          </a:p>
          <a:p>
            <a:pPr marL="0">
              <a:buNone/>
            </a:pPr>
            <a:r>
              <a:rPr lang="en-US" dirty="0"/>
              <a:t>To solve for E (voltage), use the formula:</a:t>
            </a:r>
          </a:p>
          <a:p>
            <a:pPr marL="0">
              <a:buNone/>
            </a:pPr>
            <a:r>
              <a:rPr lang="en-US" dirty="0"/>
              <a:t>	E = I x R</a:t>
            </a:r>
          </a:p>
          <a:p>
            <a:pPr marL="0">
              <a:buNone/>
            </a:pPr>
            <a:r>
              <a:rPr lang="en-US" dirty="0"/>
              <a:t>To solve for I (current), this same formula can be written as:</a:t>
            </a:r>
          </a:p>
          <a:p>
            <a:pPr marL="0">
              <a:buNone/>
            </a:pPr>
            <a:r>
              <a:rPr lang="en-US" dirty="0"/>
              <a:t>	I =  E / R</a:t>
            </a:r>
          </a:p>
          <a:p>
            <a:pPr marL="0">
              <a:buNone/>
            </a:pPr>
            <a:r>
              <a:rPr lang="en-US" dirty="0"/>
              <a:t>To solve for R (resistance), arrange it as</a:t>
            </a:r>
          </a:p>
          <a:p>
            <a:pPr marL="0">
              <a:buNone/>
            </a:pPr>
            <a:r>
              <a:rPr lang="en-US" dirty="0"/>
              <a:t>	R = E / 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06286-1D46-4188-86B5-86191F2E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0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ohm's law">
            <a:extLst>
              <a:ext uri="{FF2B5EF4-FFF2-40B4-BE49-F238E27FC236}">
                <a16:creationId xmlns:a16="http://schemas.microsoft.com/office/drawing/2014/main" id="{CE757C35-88F3-44B9-9343-18A8BD1A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33" y="643467"/>
            <a:ext cx="10056534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5E73-5F38-49D1-8493-1428E6F1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QUESTION - https://www.grc.nasa.gov/www/k-12/Sample_Projects/Ohms_Law/ohmslaw.html</a:t>
            </a:r>
            <a:endParaRPr lang="en-US" kern="1200" cap="all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89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 dirty="0"/>
              <a:t>1c62ger</a:t>
            </a:r>
            <a:endParaRPr lang="en-US" sz="400000" b="1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1153-4950-492F-B5CE-E46AE468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3FE1F-31D5-4F9E-B00D-C34DDFCF1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Average grade was a 138.33 out of 150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92.2 %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Great job class!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Grades ranged from 90 – 150 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Only 18 responses of 22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Be sure to not miss anymore quizzes moving forward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A3E38-A865-416D-8EAA-173FE7C8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8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orms response chart. Question title: A basic complete circuit has four (4) parts. Select those four (4) parts from the options below:. Number of responses: 16 / 18 correct responses.">
            <a:extLst>
              <a:ext uri="{FF2B5EF4-FFF2-40B4-BE49-F238E27FC236}">
                <a16:creationId xmlns:a16="http://schemas.microsoft.com/office/drawing/2014/main" id="{A6F74F5E-177E-45A9-B297-0AD76ED3B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649" y="643467"/>
            <a:ext cx="9058702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AB0CD-5495-48DA-AD80-315990F9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9410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orms response chart. Question title: What moves through the electrical path creating electricity?. Number of responses: 16 / 18 correct responses.">
            <a:extLst>
              <a:ext uri="{FF2B5EF4-FFF2-40B4-BE49-F238E27FC236}">
                <a16:creationId xmlns:a16="http://schemas.microsoft.com/office/drawing/2014/main" id="{7351E75A-7E84-452F-936C-495FB2CD9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55" y="643467"/>
            <a:ext cx="9758890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41B51D-72EA-4FC7-992A-0E0C9235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25092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rms response chart. Question title: The force that produces electrons to move is called. Number of responses: 15 / 18 correct responses.">
            <a:extLst>
              <a:ext uri="{FF2B5EF4-FFF2-40B4-BE49-F238E27FC236}">
                <a16:creationId xmlns:a16="http://schemas.microsoft.com/office/drawing/2014/main" id="{D48BD645-DA10-42FF-924C-54297491E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55" y="643467"/>
            <a:ext cx="9758890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1D599D-65CB-447A-89A6-A629D023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28109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orms response chart. Question title: The flow of electroncs from an energy source is called. Number of responses: 17 / 18 correct responses.">
            <a:extLst>
              <a:ext uri="{FF2B5EF4-FFF2-40B4-BE49-F238E27FC236}">
                <a16:creationId xmlns:a16="http://schemas.microsoft.com/office/drawing/2014/main" id="{7D8E9334-453F-4028-BC56-1698BE781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55" y="643467"/>
            <a:ext cx="9758890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A92CC9-3C20-4ACC-8E7F-04D33BA1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08350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orms response chart. Question title: A circuit that is in series allows. Number of responses: 16 / 18 correct responses.">
            <a:extLst>
              <a:ext uri="{FF2B5EF4-FFF2-40B4-BE49-F238E27FC236}">
                <a16:creationId xmlns:a16="http://schemas.microsoft.com/office/drawing/2014/main" id="{49380E25-2F80-4F66-8325-AF6F230B5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55" y="643467"/>
            <a:ext cx="9758890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6F9951-9350-432F-AFF3-25107970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5799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389</Words>
  <Application>Microsoft Office PowerPoint</Application>
  <PresentationFormat>Widescreen</PresentationFormat>
  <Paragraphs>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Retrospect</vt:lpstr>
      <vt:lpstr>Electronics &amp; Electricity</vt:lpstr>
      <vt:lpstr>Ohms Law</vt:lpstr>
      <vt:lpstr>Google classroom code</vt:lpstr>
      <vt:lpstr>QUIZ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big idea</vt:lpstr>
      <vt:lpstr>Terms</vt:lpstr>
      <vt:lpstr>Ohm’s Law</vt:lpstr>
      <vt:lpstr>Ohm’s Law Formulas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&amp; Electricity</dc:title>
  <dc:creator>Nick Vertucci</dc:creator>
  <cp:lastModifiedBy>Nick Vertucci</cp:lastModifiedBy>
  <cp:revision>1</cp:revision>
  <dcterms:created xsi:type="dcterms:W3CDTF">2018-10-15T12:52:15Z</dcterms:created>
  <dcterms:modified xsi:type="dcterms:W3CDTF">2018-10-15T12:53:27Z</dcterms:modified>
</cp:coreProperties>
</file>