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1 -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this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E6A9-3A85-4B4C-903D-46A458F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8B1A-3393-6341-ACDD-68BE9C37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statement answering all needed questions</a:t>
            </a:r>
          </a:p>
          <a:p>
            <a:r>
              <a:rPr lang="en-US" dirty="0"/>
              <a:t>Was due today at 9:26AM</a:t>
            </a:r>
          </a:p>
          <a:p>
            <a:r>
              <a:rPr lang="en-US" dirty="0"/>
              <a:t>Late submissions are -15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8796C-0275-4941-8BE6-94DF0563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FAF-78C9-E04E-B527-B4D8C587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C33-4D4C-D644-A5D7-5BBDF931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at midnight</a:t>
            </a:r>
          </a:p>
          <a:p>
            <a:r>
              <a:rPr lang="en-US" dirty="0"/>
              <a:t>Include a small write-up explaining how you plan to organize your designs and solve the problem (small paragraph)</a:t>
            </a:r>
          </a:p>
          <a:p>
            <a:r>
              <a:rPr lang="en-US" dirty="0"/>
              <a:t>Include any digital file designs or prototypes you currently have</a:t>
            </a:r>
          </a:p>
          <a:p>
            <a:r>
              <a:rPr lang="en-US" dirty="0"/>
              <a:t>Include any photos of mechanical designs or sketches of ideas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1B5A-A586-2544-B64F-DCAD538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160</TotalTime>
  <Words>219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Wireframe Building 16x9</vt:lpstr>
      <vt:lpstr>Design and drawing for production</vt:lpstr>
      <vt:lpstr>To be successful in this challenge</vt:lpstr>
      <vt:lpstr>The big idea</vt:lpstr>
      <vt:lpstr>Google classroom code</vt:lpstr>
      <vt:lpstr>Design Process</vt:lpstr>
      <vt:lpstr>Design brief</vt:lpstr>
      <vt:lpstr>First design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17</cp:revision>
  <dcterms:created xsi:type="dcterms:W3CDTF">2018-01-26T05:18:24Z</dcterms:created>
  <dcterms:modified xsi:type="dcterms:W3CDTF">2019-01-24T14:22:00Z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