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79" r:id="rId4"/>
    <p:sldId id="280" r:id="rId5"/>
    <p:sldId id="281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3-4480-BB50-33A0F7DE3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3-4480-BB50-33A0F7DE3D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C3-4480-BB50-33A0F7DE3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214120"/>
        <c:axId val="150215296"/>
      </c:barChart>
      <c:catAx>
        <c:axId val="15021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5296"/>
        <c:crosses val="autoZero"/>
        <c:auto val="1"/>
        <c:lblAlgn val="ctr"/>
        <c:lblOffset val="100"/>
        <c:noMultiLvlLbl val="0"/>
      </c:catAx>
      <c:valAx>
        <c:axId val="15021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0 – Section 1 – Day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The 21</a:t>
            </a:r>
            <a:r>
              <a:rPr lang="en-US" baseline="30000" dirty="0">
                <a:cs typeface="Arial" pitchFamily="34" charset="0"/>
              </a:rPr>
              <a:t>st</a:t>
            </a:r>
            <a:r>
              <a:rPr lang="en-US" dirty="0">
                <a:cs typeface="Arial" pitchFamily="34" charset="0"/>
              </a:rPr>
              <a:t> century skills of collaboration and problem solving are essential for engineering solutions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>
                <a:cs typeface="Arial" panose="020B0604020202020204" pitchFamily="34" charset="0"/>
              </a:rPr>
              <a:t>Design a self-propelled vehicle that will transport a passenger safely from point A to Point B.</a:t>
            </a:r>
          </a:p>
          <a:p>
            <a:pPr>
              <a:spcBef>
                <a:spcPts val="1200"/>
              </a:spcBef>
            </a:pPr>
            <a:endParaRPr lang="en-US" altLang="en-US" sz="800" dirty="0"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dirty="0">
                <a:cs typeface="Arial" panose="020B0604020202020204" pitchFamily="34" charset="0"/>
              </a:rPr>
              <a:t>Restrictions: </a:t>
            </a:r>
          </a:p>
          <a:p>
            <a:pPr marL="781050" lvl="1" indent="-342900"/>
            <a:r>
              <a:rPr lang="en-US" altLang="en-US" dirty="0">
                <a:cs typeface="Arial" panose="020B0604020202020204" pitchFamily="34" charset="0"/>
              </a:rPr>
              <a:t>You may only use the provided materials</a:t>
            </a:r>
          </a:p>
          <a:p>
            <a:pPr marL="781050" lvl="1" indent="-342900"/>
            <a:r>
              <a:rPr lang="en-US" altLang="en-US" dirty="0">
                <a:cs typeface="Arial" panose="020B0604020202020204" pitchFamily="34" charset="0"/>
              </a:rPr>
              <a:t>You have one class period to complete the activity</a:t>
            </a:r>
          </a:p>
        </p:txBody>
      </p:sp>
    </p:spTree>
    <p:extLst>
      <p:ext uri="{BB962C8B-B14F-4D97-AF65-F5344CB8AC3E}">
        <p14:creationId xmlns:p14="http://schemas.microsoft.com/office/powerpoint/2010/main" val="3081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pic>
        <p:nvPicPr>
          <p:cNvPr id="6" name="Picture 9" descr="Picture 2">
            <a:extLst>
              <a:ext uri="{FF2B5EF4-FFF2-40B4-BE49-F238E27FC236}">
                <a16:creationId xmlns:a16="http://schemas.microsoft.com/office/drawing/2014/main" id="{A5895E3A-132B-4392-B846-BAB3DBF1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668260"/>
            <a:ext cx="67945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4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 must construct a vehicle to travel from point A to point B under its own power using only the following materials: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12” of Masking tape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 Popsicle Stick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 Balloon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 paper clips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 rubber bands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 Clothespin for a passenger</a:t>
            </a:r>
          </a:p>
        </p:txBody>
      </p:sp>
    </p:spTree>
    <p:extLst>
      <p:ext uri="{BB962C8B-B14F-4D97-AF65-F5344CB8AC3E}">
        <p14:creationId xmlns:p14="http://schemas.microsoft.com/office/powerpoint/2010/main" val="5260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3748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3365808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400778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</TotalTime>
  <Words>216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Wireframe Building 16x9</vt:lpstr>
      <vt:lpstr>World of Technology</vt:lpstr>
      <vt:lpstr>The bid idea</vt:lpstr>
      <vt:lpstr>The bid idea</vt:lpstr>
      <vt:lpstr>The course</vt:lpstr>
      <vt:lpstr>materials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3</cp:revision>
  <dcterms:created xsi:type="dcterms:W3CDTF">2018-01-26T05:18:24Z</dcterms:created>
  <dcterms:modified xsi:type="dcterms:W3CDTF">2018-05-03T12:31:22Z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