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House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A46-85E6-41D9-85D9-779AD84A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0FBF-5597-45C5-9847-73ADFB62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8" name="Picture 4" descr="Image result for google classroom">
            <a:extLst>
              <a:ext uri="{FF2B5EF4-FFF2-40B4-BE49-F238E27FC236}">
                <a16:creationId xmlns:a16="http://schemas.microsoft.com/office/drawing/2014/main" id="{495909CF-E2E6-464C-A92C-4A19DB21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21" y="1676400"/>
            <a:ext cx="7937957" cy="496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D3D-F5BA-4C29-9D19-54EF9C54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360-2E81-4208-9952-E21DE661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problem solving skills</a:t>
            </a:r>
          </a:p>
          <a:p>
            <a:r>
              <a:rPr lang="en-US" dirty="0"/>
              <a:t>Develop sketching, mechanical drawing, and computer aided drafting skills</a:t>
            </a:r>
          </a:p>
          <a:p>
            <a:r>
              <a:rPr lang="en-US" dirty="0"/>
              <a:t>Understand the importance of the design process</a:t>
            </a:r>
          </a:p>
          <a:p>
            <a:r>
              <a:rPr lang="en-US" dirty="0"/>
              <a:t>Evaluate problems in order to find a functional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36AF0-F83B-4F16-9193-F13B3477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Wireframe Building 16x9</vt:lpstr>
      <vt:lpstr>Design and drawing for production</vt:lpstr>
      <vt:lpstr>Google classroom</vt:lpstr>
      <vt:lpstr>Curriculum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22</cp:revision>
  <dcterms:created xsi:type="dcterms:W3CDTF">2018-01-26T05:18:24Z</dcterms:created>
  <dcterms:modified xsi:type="dcterms:W3CDTF">2018-09-26T20:53:43Z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