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4"/>
  </p:notesMasterIdLst>
  <p:handoutMasterIdLst>
    <p:handoutMasterId r:id="rId5"/>
  </p:handoutMasterIdLst>
  <p:sldIdLst>
    <p:sldId id="268" r:id="rId2"/>
    <p:sldId id="27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5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4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4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9/26/2018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0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38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9/26/2018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7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9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9/26/2018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3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139942-0A2E-443A-842F-D6DE74360370}" type="datetime1">
              <a:rPr lang="en-US" smtClean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D56F55-9FC0-474B-ADC4-A77A47F498E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138946-C5C1-4A11-BA69-F12F43F8A94B}" type="datetime1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67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65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Electronics &amp; Electricity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house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CB217-C039-4347-A54C-6DA79BF2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Curriculum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EE4DF-4343-44BC-829D-AC21C9D90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Develop problem solving skills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Evaluate electronic/electricity related fields and careers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Understand the importance of safety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Evaluate problems in order to find a functional solution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Apply basic fundamentals regarding circuits and wiring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138C0-7F99-4D6A-8D39-C34B5410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4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Wingdings</vt:lpstr>
      <vt:lpstr>Retrospect</vt:lpstr>
      <vt:lpstr>Electronics &amp; Electricity</vt:lpstr>
      <vt:lpstr>Curriculum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&amp; Electricity</dc:title>
  <dc:creator>Nick Vertucci</dc:creator>
  <cp:lastModifiedBy>Nick Vertucci</cp:lastModifiedBy>
  <cp:revision>9</cp:revision>
  <dcterms:created xsi:type="dcterms:W3CDTF">2018-09-25T12:32:29Z</dcterms:created>
  <dcterms:modified xsi:type="dcterms:W3CDTF">2018-09-26T20:53:24Z</dcterms:modified>
</cp:coreProperties>
</file>