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8" r:id="rId2"/>
    <p:sldId id="269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dirty="0"/>
              <a:t>Syllabus review</a:t>
            </a:r>
          </a:p>
          <a:p>
            <a:r>
              <a:rPr lang="en-US" dirty="0"/>
              <a:t>First few assignments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Important information about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3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Wireframe Building 16x9</vt:lpstr>
      <vt:lpstr>Architecture</vt:lpstr>
      <vt:lpstr>Introduction</vt:lpstr>
      <vt:lpstr>Course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</cp:revision>
  <dcterms:created xsi:type="dcterms:W3CDTF">2018-01-26T05:18:24Z</dcterms:created>
  <dcterms:modified xsi:type="dcterms:W3CDTF">2018-03-15T12:30:48Z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